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sldIdLst>
    <p:sldId id="257" r:id="rId2"/>
    <p:sldId id="260" r:id="rId3"/>
    <p:sldId id="261" r:id="rId4"/>
    <p:sldId id="262" r:id="rId5"/>
    <p:sldId id="263" r:id="rId6"/>
    <p:sldId id="264" r:id="rId7"/>
    <p:sldId id="265" r:id="rId8"/>
    <p:sldId id="266" r:id="rId9"/>
    <p:sldId id="267" r:id="rId10"/>
    <p:sldId id="268" r:id="rId11"/>
    <p:sldId id="269" r:id="rId12"/>
    <p:sldId id="270" r:id="rId13"/>
    <p:sldId id="271" r:id="rId14"/>
    <p:sldId id="272" r:id="rId15"/>
    <p:sldId id="273" r:id="rId16"/>
    <p:sldId id="274" r:id="rId17"/>
    <p:sldId id="275" r:id="rId18"/>
    <p:sldId id="276" r:id="rId19"/>
    <p:sldId id="292" r:id="rId20"/>
    <p:sldId id="277" r:id="rId21"/>
    <p:sldId id="298" r:id="rId22"/>
    <p:sldId id="278" r:id="rId23"/>
    <p:sldId id="279" r:id="rId24"/>
    <p:sldId id="280" r:id="rId25"/>
    <p:sldId id="281" r:id="rId26"/>
    <p:sldId id="282" r:id="rId27"/>
    <p:sldId id="283" r:id="rId28"/>
    <p:sldId id="284" r:id="rId29"/>
    <p:sldId id="285" r:id="rId30"/>
    <p:sldId id="286" r:id="rId31"/>
    <p:sldId id="287" r:id="rId32"/>
    <p:sldId id="288" r:id="rId33"/>
    <p:sldId id="289" r:id="rId34"/>
    <p:sldId id="291" r:id="rId35"/>
    <p:sldId id="290" r:id="rId36"/>
    <p:sldId id="294" r:id="rId37"/>
    <p:sldId id="295" r:id="rId38"/>
    <p:sldId id="296" r:id="rId39"/>
    <p:sldId id="297" r:id="rId40"/>
    <p:sldId id="308" r:id="rId41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 xmlns="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xmlns="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2D5ABB26-0587-4C30-8999-92F81FD0307C}" styleName="No Style, No Grid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6919" autoAdjust="0"/>
    <p:restoredTop sz="94660"/>
  </p:normalViewPr>
  <p:slideViewPr>
    <p:cSldViewPr snapToGrid="0" showGuides="1">
      <p:cViewPr>
        <p:scale>
          <a:sx n="95" d="100"/>
          <a:sy n="95" d="100"/>
        </p:scale>
        <p:origin x="-120" y="-58"/>
      </p:cViewPr>
      <p:guideLst>
        <p:guide orient="horz" pos="2160"/>
        <p:guide pos="3840"/>
      </p:guideLst>
    </p:cSldViewPr>
  </p:slideViewPr>
  <p:notesTextViewPr>
    <p:cViewPr>
      <p:scale>
        <a:sx n="3" d="2"/>
        <a:sy n="3" d="2"/>
      </p:scale>
      <p:origin x="0" y="0"/>
    </p:cViewPr>
  </p:notesTextViewPr>
  <p:sorterViewPr>
    <p:cViewPr>
      <p:scale>
        <a:sx n="100" d="100"/>
        <a:sy n="100" d="100"/>
      </p:scale>
      <p:origin x="0" y="0"/>
    </p:cViewPr>
  </p:sorter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9" Type="http://schemas.openxmlformats.org/officeDocument/2006/relationships/slide" Target="slides/slide38.xml"/><Relationship Id="rId3" Type="http://schemas.openxmlformats.org/officeDocument/2006/relationships/slide" Target="slides/slide2.xml"/><Relationship Id="rId21" Type="http://schemas.openxmlformats.org/officeDocument/2006/relationships/slide" Target="slides/slide20.xml"/><Relationship Id="rId34" Type="http://schemas.openxmlformats.org/officeDocument/2006/relationships/slide" Target="slides/slide33.xml"/><Relationship Id="rId42" Type="http://schemas.openxmlformats.org/officeDocument/2006/relationships/presProps" Target="presProps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slide" Target="slides/slide28.xml"/><Relationship Id="rId41" Type="http://schemas.openxmlformats.org/officeDocument/2006/relationships/slide" Target="slides/slide40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40" Type="http://schemas.openxmlformats.org/officeDocument/2006/relationships/slide" Target="slides/slide39.xml"/><Relationship Id="rId45" Type="http://schemas.openxmlformats.org/officeDocument/2006/relationships/tableStyles" Target="tableStyles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slide" Target="slides/slide30.xml"/><Relationship Id="rId44" Type="http://schemas.openxmlformats.org/officeDocument/2006/relationships/theme" Target="theme/theme1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viewProps" Target="viewProps.xml"/></Relationship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xmlns="" id="{38E72D01-F408-1DDD-806E-CF87C1D53C17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xmlns="" id="{D7A3DB8B-38C3-6B6D-A128-9F302859CC9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xmlns="" id="{9EA32E75-1D9C-3FFA-82DC-CAD1E566F67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639A07C-D464-4811-8887-BF37F5E83443}" type="datetimeFigureOut">
              <a:rPr lang="en-US" smtClean="0"/>
              <a:t>6/26/2023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xmlns="" id="{C2205A49-F8BF-19C8-826D-96682315F8B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xmlns="" id="{9BFEB7FA-EF72-9C33-87FE-7AA5AB62D58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DEC5601-C0E2-4C91-B369-1B326B177E5A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16810644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xmlns="" id="{9A414C87-49D1-540A-302F-023333203FC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xmlns="" id="{0CF73B70-566A-ECE1-4223-7F7AD594D2B2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xmlns="" id="{807AE6A1-668F-DAB3-A507-B89911F9F57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639A07C-D464-4811-8887-BF37F5E83443}" type="datetimeFigureOut">
              <a:rPr lang="en-US" smtClean="0"/>
              <a:t>6/26/2023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xmlns="" id="{1D8B68B5-78CB-8502-AB5D-B5A153952A9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xmlns="" id="{2636361B-0409-F60F-3FA5-249869B99D5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DEC5601-C0E2-4C91-B369-1B326B177E5A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94698464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>
            <a:extLst>
              <a:ext uri="{FF2B5EF4-FFF2-40B4-BE49-F238E27FC236}">
                <a16:creationId xmlns:a16="http://schemas.microsoft.com/office/drawing/2014/main" xmlns="" id="{48D1ED1C-9DEC-7902-E63B-9A80147299C1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xmlns="" id="{0870436A-D47B-713F-BC73-D947BD8D02EB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xmlns="" id="{7A5A6C40-C7F6-B215-5FCE-B950B7D94FA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639A07C-D464-4811-8887-BF37F5E83443}" type="datetimeFigureOut">
              <a:rPr lang="en-US" smtClean="0"/>
              <a:t>6/26/2023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xmlns="" id="{C8E35125-0C55-8723-02B5-B1B88068B5E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xmlns="" id="{281DD875-6C47-1706-A447-A7F3A98051A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DEC5601-C0E2-4C91-B369-1B326B177E5A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35784274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xmlns="" id="{F75D4E86-019A-171A-28B3-31B80C18283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xmlns="" id="{338E61E6-7E3B-91D8-22C4-DBE505B51E5B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xmlns="" id="{4C113012-CCA0-2833-3861-655BF8D9537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639A07C-D464-4811-8887-BF37F5E83443}" type="datetimeFigureOut">
              <a:rPr lang="en-US" smtClean="0"/>
              <a:t>6/26/2023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xmlns="" id="{5F5884B8-001C-0D93-4E33-A970B72575D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xmlns="" id="{79B65CF5-7118-5D28-88E1-6551D2FA1DD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DEC5601-C0E2-4C91-B369-1B326B177E5A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54592038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xmlns="" id="{1836D216-E077-E4F0-6281-52DEBFCBD3F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xmlns="" id="{F38CBB95-663F-B78E-AF27-006E8A17597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xmlns="" id="{24ADC842-6E58-89C8-6A32-B846B2B95AB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639A07C-D464-4811-8887-BF37F5E83443}" type="datetimeFigureOut">
              <a:rPr lang="en-US" smtClean="0"/>
              <a:t>6/26/2023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xmlns="" id="{F3CCA30B-16C2-91A4-8105-6555ECF3233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xmlns="" id="{77C60804-43F8-0779-C080-30FAB9640CF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DEC5601-C0E2-4C91-B369-1B326B177E5A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24860830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xmlns="" id="{6EB5D4D9-8D69-1090-180F-52492C43E7E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xmlns="" id="{84F62D72-BF05-FE0A-12BE-15A8A266D05A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xmlns="" id="{853CCC70-8889-519E-57DA-D3B038A620DE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xmlns="" id="{7485B62C-7492-96E6-8B07-F028EA46770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639A07C-D464-4811-8887-BF37F5E83443}" type="datetimeFigureOut">
              <a:rPr lang="en-US" smtClean="0"/>
              <a:t>6/26/2023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xmlns="" id="{FA0EB6F1-5905-EC22-AB86-C7ECBEC192A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xmlns="" id="{A207845F-970F-1967-2B73-6F9EC616998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DEC5601-C0E2-4C91-B369-1B326B177E5A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56874006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xmlns="" id="{8BF1A9A3-DBA2-28D5-4A4B-C9C22237769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xmlns="" id="{7240466C-F2E3-A77F-2318-3344850D50A0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xmlns="" id="{071F5A7C-A51C-C4E5-6EE6-1F3251E3EDCB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xmlns="" id="{B45581FE-6D32-8028-3DE8-40A059C41E17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xmlns="" id="{05CDE9FE-932D-F0CC-8BA5-61B65C4F9743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xmlns="" id="{2D8A580A-6844-5EEA-2C62-2FDB762BEA4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639A07C-D464-4811-8887-BF37F5E83443}" type="datetimeFigureOut">
              <a:rPr lang="en-US" smtClean="0"/>
              <a:t>6/26/2023</a:t>
            </a:fld>
            <a:endParaRPr lang="en-US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xmlns="" id="{36066A17-C0E0-73EC-989D-C7F2DB26038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xmlns="" id="{324FC870-1D86-E98A-88E7-B58AD807996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DEC5601-C0E2-4C91-B369-1B326B177E5A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64374702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xmlns="" id="{E6AD5A0E-A8DB-5673-20FC-8836AA74580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xmlns="" id="{B1727150-9908-F859-61F6-D9F8747D3B0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639A07C-D464-4811-8887-BF37F5E83443}" type="datetimeFigureOut">
              <a:rPr lang="en-US" smtClean="0"/>
              <a:t>6/26/2023</a:t>
            </a:fld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xmlns="" id="{C8CB8614-8B68-E72A-C075-D20C967FF9A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xmlns="" id="{4F2D275C-3821-2D9B-2FF6-79615B0452E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DEC5601-C0E2-4C91-B369-1B326B177E5A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81662431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xmlns="" id="{6080D625-22A8-CF08-2BFF-AFD89E66084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639A07C-D464-4811-8887-BF37F5E83443}" type="datetimeFigureOut">
              <a:rPr lang="en-US" smtClean="0"/>
              <a:t>6/26/2023</a:t>
            </a:fld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xmlns="" id="{5549AF1E-B9F5-FDBA-A4EA-E92417016CC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xmlns="" id="{FAA4D324-4E90-2B42-6E6E-C4E30130DBA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DEC5601-C0E2-4C91-B369-1B326B177E5A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96147890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xmlns="" id="{487CD84B-5DEE-511A-6A77-16A9357707D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xmlns="" id="{DD7E5829-9A72-832C-D341-CF08F6AAF064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xmlns="" id="{E41D2D3C-6C0B-218F-F87D-CCB511A72734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xmlns="" id="{D5CEF67E-1DE9-41B1-DE03-44646BFE4B8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639A07C-D464-4811-8887-BF37F5E83443}" type="datetimeFigureOut">
              <a:rPr lang="en-US" smtClean="0"/>
              <a:t>6/26/2023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xmlns="" id="{8923A5FA-90F7-CBBA-4F98-7B685CD0FC9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xmlns="" id="{99DB022C-0963-F3E2-F14E-DC495E20CB2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DEC5601-C0E2-4C91-B369-1B326B177E5A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99599508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xmlns="" id="{1455BF9C-D355-E6C8-F6BD-2CE6FFB5258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xmlns="" id="{FBC167CB-8706-7251-A43B-E6679B42EB47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xmlns="" id="{011979D5-1119-BD12-F485-1747C0216915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xmlns="" id="{12DEC05A-D34A-2B39-B4EA-EBFD3694DF0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639A07C-D464-4811-8887-BF37F5E83443}" type="datetimeFigureOut">
              <a:rPr lang="en-US" smtClean="0"/>
              <a:t>6/26/2023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xmlns="" id="{711AFE09-655C-E81D-3CAD-A992C793585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xmlns="" id="{D14CA5BF-01F9-2A33-3169-E1A3E717D9F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DEC5601-C0E2-4C91-B369-1B326B177E5A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0257763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xmlns="" id="{B0375627-EC54-92D4-B3A0-F714EC49EB0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xmlns="" id="{0DC938AB-4267-B369-3EEB-EEF2E11179AA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xmlns="" id="{A283A0CF-1004-5CA3-98D7-FAE0B37BF3E6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C639A07C-D464-4811-8887-BF37F5E83443}" type="datetimeFigureOut">
              <a:rPr lang="en-US" smtClean="0"/>
              <a:t>6/26/2023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xmlns="" id="{110F1972-A1E7-F643-A939-8FED52C73BE7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xmlns="" id="{60992EBA-5652-05F5-FEB7-55CA4F6CFDB6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6DEC5601-C0E2-4C91-B369-1B326B177E5A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3394225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1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1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1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1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jpg"/><Relationship Id="rId1" Type="http://schemas.openxmlformats.org/officeDocument/2006/relationships/slideLayout" Target="../slideLayouts/slideLayout1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jpg"/><Relationship Id="rId1" Type="http://schemas.openxmlformats.org/officeDocument/2006/relationships/slideLayout" Target="../slideLayouts/slideLayout1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1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1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Layout" Target="../slideLayouts/slideLayout1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Layout" Target="../slideLayouts/slideLayout1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1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1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1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1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1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1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1.xml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1.xm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1.xml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1.xml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1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1.xml"/></Relationships>
</file>

<file path=ppt/slides/_rels/slide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/Relationships>
</file>

<file path=ppt/slides/_rels/slide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/Relationships>
</file>

<file path=ppt/slides/_rels/slide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Layout" Target="../slideLayouts/slideLayout1.xml"/></Relationships>
</file>

<file path=ppt/slides/_rels/slide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Layout" Target="../slideLayouts/slideLayout1.xml"/></Relationships>
</file>

<file path=ppt/slides/_rels/slide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jpg"/><Relationship Id="rId1" Type="http://schemas.openxmlformats.org/officeDocument/2006/relationships/slideLayout" Target="../slideLayouts/slideLayout1.xml"/></Relationships>
</file>

<file path=ppt/slides/_rels/slide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jpg"/><Relationship Id="rId1" Type="http://schemas.openxmlformats.org/officeDocument/2006/relationships/slideLayout" Target="../slideLayouts/slideLayout1.xml"/></Relationships>
</file>

<file path=ppt/slides/_rels/slide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Layout" Target="../slideLayouts/slideLayout1.xml"/></Relationships>
</file>

<file path=ppt/slides/_rels/slide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Layout" Target="../slideLayouts/slideLayout1.xml"/></Relationships>
</file>

<file path=ppt/slides/_rels/slide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jpg"/><Relationship Id="rId1" Type="http://schemas.openxmlformats.org/officeDocument/2006/relationships/slideLayout" Target="../slideLayouts/slideLayout1.xml"/></Relationships>
</file>

<file path=ppt/slides/_rels/slide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jpg"/><Relationship Id="rId1" Type="http://schemas.openxmlformats.org/officeDocument/2006/relationships/slideLayout" Target="../slideLayouts/slideLayout1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g"/><Relationship Id="rId1" Type="http://schemas.openxmlformats.org/officeDocument/2006/relationships/slideLayout" Target="../slideLayouts/slideLayout1.xml"/></Relationships>
</file>

<file path=ppt/slides/_rels/slide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g"/><Relationship Id="rId1" Type="http://schemas.openxmlformats.org/officeDocument/2006/relationships/slideLayout" Target="../slideLayouts/slideLayout1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1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1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B05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>
            <a:extLst>
              <a:ext uri="{FF2B5EF4-FFF2-40B4-BE49-F238E27FC236}">
                <a16:creationId xmlns:a16="http://schemas.microsoft.com/office/drawing/2014/main" xmlns="" id="{D2AD6574-6088-C537-CB4D-308EABD4B91A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327335" y="334089"/>
            <a:ext cx="6843559" cy="6698722"/>
          </a:xfrm>
          <a:prstGeom prst="rect">
            <a:avLst/>
          </a:prstGeom>
        </p:spPr>
      </p:pic>
      <p:sp>
        <p:nvSpPr>
          <p:cNvPr id="27" name="Title 26">
            <a:extLst>
              <a:ext uri="{FF2B5EF4-FFF2-40B4-BE49-F238E27FC236}">
                <a16:creationId xmlns:a16="http://schemas.microsoft.com/office/drawing/2014/main" xmlns="" id="{3EA595D3-B985-DA2E-22D6-A487E07A624C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2235200"/>
            <a:ext cx="9144000" cy="2387600"/>
          </a:xfrm>
        </p:spPr>
        <p:txBody>
          <a:bodyPr>
            <a:normAutofit fontScale="90000"/>
          </a:bodyPr>
          <a:lstStyle/>
          <a:p>
            <a:r>
              <a:rPr lang="en-US" dirty="0">
                <a:latin typeface="+mn-lt"/>
              </a:rPr>
              <a:t>SOLVING THE ACHIEVEMENT</a:t>
            </a:r>
            <a:br>
              <a:rPr lang="en-US" dirty="0">
                <a:latin typeface="+mn-lt"/>
              </a:rPr>
            </a:br>
            <a:r>
              <a:rPr lang="en-US" dirty="0">
                <a:latin typeface="+mn-lt"/>
              </a:rPr>
              <a:t>AWARD</a:t>
            </a:r>
            <a:br>
              <a:rPr lang="en-US" dirty="0">
                <a:latin typeface="+mn-lt"/>
              </a:rPr>
            </a:br>
            <a:r>
              <a:rPr lang="en-US" dirty="0">
                <a:latin typeface="+mn-lt"/>
              </a:rPr>
              <a:t>PUZZLE</a:t>
            </a:r>
          </a:p>
        </p:txBody>
      </p:sp>
    </p:spTree>
    <p:extLst>
      <p:ext uri="{BB962C8B-B14F-4D97-AF65-F5344CB8AC3E}">
        <p14:creationId xmlns:p14="http://schemas.microsoft.com/office/powerpoint/2010/main" val="1672347173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B05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 3">
            <a:extLst>
              <a:ext uri="{FF2B5EF4-FFF2-40B4-BE49-F238E27FC236}">
                <a16:creationId xmlns:a16="http://schemas.microsoft.com/office/drawing/2014/main" xmlns="" id="{FB50B416-DE9B-4113-B78B-F31C56FF0DF7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963109282"/>
              </p:ext>
            </p:extLst>
          </p:nvPr>
        </p:nvGraphicFramePr>
        <p:xfrm>
          <a:off x="3983976" y="565604"/>
          <a:ext cx="7914761" cy="6183760"/>
        </p:xfrm>
        <a:graphic>
          <a:graphicData uri="http://schemas.openxmlformats.org/drawingml/2006/table">
            <a:tbl>
              <a:tblPr>
                <a:tableStyleId>{2D5ABB26-0587-4C30-8999-92F81FD0307C}</a:tableStyleId>
              </a:tblPr>
              <a:tblGrid>
                <a:gridCol w="295793">
                  <a:extLst>
                    <a:ext uri="{9D8B030D-6E8A-4147-A177-3AD203B41FA5}">
                      <a16:colId xmlns:a16="http://schemas.microsoft.com/office/drawing/2014/main" xmlns="" val="2968569868"/>
                    </a:ext>
                  </a:extLst>
                </a:gridCol>
                <a:gridCol w="292231">
                  <a:extLst>
                    <a:ext uri="{9D8B030D-6E8A-4147-A177-3AD203B41FA5}">
                      <a16:colId xmlns:a16="http://schemas.microsoft.com/office/drawing/2014/main" xmlns="" val="38388414"/>
                    </a:ext>
                  </a:extLst>
                </a:gridCol>
                <a:gridCol w="282804">
                  <a:extLst>
                    <a:ext uri="{9D8B030D-6E8A-4147-A177-3AD203B41FA5}">
                      <a16:colId xmlns:a16="http://schemas.microsoft.com/office/drawing/2014/main" xmlns="" val="578827524"/>
                    </a:ext>
                  </a:extLst>
                </a:gridCol>
                <a:gridCol w="301320">
                  <a:extLst>
                    <a:ext uri="{9D8B030D-6E8A-4147-A177-3AD203B41FA5}">
                      <a16:colId xmlns:a16="http://schemas.microsoft.com/office/drawing/2014/main" xmlns="" val="2026249849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722113973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2521889817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1798250165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1832287023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397017883"/>
                    </a:ext>
                  </a:extLst>
                </a:gridCol>
                <a:gridCol w="301867">
                  <a:extLst>
                    <a:ext uri="{9D8B030D-6E8A-4147-A177-3AD203B41FA5}">
                      <a16:colId xmlns:a16="http://schemas.microsoft.com/office/drawing/2014/main" xmlns="" val="2293359934"/>
                    </a:ext>
                  </a:extLst>
                </a:gridCol>
                <a:gridCol w="286969">
                  <a:extLst>
                    <a:ext uri="{9D8B030D-6E8A-4147-A177-3AD203B41FA5}">
                      <a16:colId xmlns:a16="http://schemas.microsoft.com/office/drawing/2014/main" xmlns="" val="1840360630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3304507495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2351035083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722247198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920109354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81917972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1656502830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1359163653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3935016166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3788227780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101611711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2978071408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2879273809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4245290701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2353630238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3103437316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1612881178"/>
                    </a:ext>
                  </a:extLst>
                </a:gridCol>
              </a:tblGrid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baseline="-250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497463161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baseline="-250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987696046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baseline="-250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3231804950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baseline="-250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4077730969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baseline="-250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022382442"/>
                  </a:ext>
                </a:extLst>
              </a:tr>
              <a:tr h="275856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baseline="-250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56999092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baseline="-250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590523046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2457797706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65396974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1018531873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164011738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1026317222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3719965078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1103447566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1600218622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2804152634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2179010855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3771794996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1272738529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2665826790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77601884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3272350050"/>
                  </a:ext>
                </a:extLst>
              </a:tr>
            </a:tbl>
          </a:graphicData>
        </a:graphic>
      </p:graphicFrame>
      <p:sp>
        <p:nvSpPr>
          <p:cNvPr id="6" name="Title 1">
            <a:extLst>
              <a:ext uri="{FF2B5EF4-FFF2-40B4-BE49-F238E27FC236}">
                <a16:creationId xmlns:a16="http://schemas.microsoft.com/office/drawing/2014/main" xmlns="" id="{0C090AE2-AFBE-53D6-B849-CA59F9CDC2EA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61632" y="351532"/>
            <a:ext cx="10558463" cy="471486"/>
          </a:xfrm>
        </p:spPr>
        <p:txBody>
          <a:bodyPr>
            <a:noAutofit/>
          </a:bodyPr>
          <a:lstStyle/>
          <a:p>
            <a:pPr algn="l"/>
            <a:r>
              <a:rPr lang="en-US" sz="3600" b="1" dirty="0">
                <a:solidFill>
                  <a:schemeClr val="bg1"/>
                </a:solidFill>
              </a:rPr>
              <a:t>SOLVING THE ACHIEVEMENT AWARD PUZZLE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xmlns="" id="{74424F12-7E6C-0783-9CD2-75FCBBD7232F}"/>
              </a:ext>
            </a:extLst>
          </p:cNvPr>
          <p:cNvSpPr txBox="1"/>
          <p:nvPr/>
        </p:nvSpPr>
        <p:spPr>
          <a:xfrm>
            <a:off x="11540519" y="501224"/>
            <a:ext cx="23567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1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xmlns="" id="{FB57B067-84BE-7529-450F-A12259E88755}"/>
              </a:ext>
            </a:extLst>
          </p:cNvPr>
          <p:cNvSpPr txBox="1"/>
          <p:nvPr/>
        </p:nvSpPr>
        <p:spPr>
          <a:xfrm>
            <a:off x="10090362" y="1090951"/>
            <a:ext cx="23567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2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xmlns="" id="{D355CB53-EFA5-D8D1-C27C-29AB3F67EE06}"/>
              </a:ext>
            </a:extLst>
          </p:cNvPr>
          <p:cNvSpPr txBox="1"/>
          <p:nvPr/>
        </p:nvSpPr>
        <p:spPr>
          <a:xfrm>
            <a:off x="10949772" y="1637696"/>
            <a:ext cx="23567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3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xmlns="" id="{A4B13232-474B-C1A0-1E27-AFB6C42C653C}"/>
              </a:ext>
            </a:extLst>
          </p:cNvPr>
          <p:cNvSpPr txBox="1"/>
          <p:nvPr/>
        </p:nvSpPr>
        <p:spPr>
          <a:xfrm>
            <a:off x="9496473" y="1914421"/>
            <a:ext cx="23567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4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xmlns="" id="{B5181666-2000-3B93-0E91-6F7F2611ADC7}"/>
              </a:ext>
            </a:extLst>
          </p:cNvPr>
          <p:cNvSpPr txBox="1"/>
          <p:nvPr/>
        </p:nvSpPr>
        <p:spPr>
          <a:xfrm>
            <a:off x="5669191" y="2484538"/>
            <a:ext cx="23567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5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xmlns="" id="{20AF5219-058D-2217-7DE1-DBBF9193581A}"/>
              </a:ext>
            </a:extLst>
          </p:cNvPr>
          <p:cNvSpPr txBox="1"/>
          <p:nvPr/>
        </p:nvSpPr>
        <p:spPr>
          <a:xfrm>
            <a:off x="7724540" y="2475111"/>
            <a:ext cx="23567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6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xmlns="" id="{91ABA464-F5E7-6144-0293-293EB1E69D27}"/>
              </a:ext>
            </a:extLst>
          </p:cNvPr>
          <p:cNvSpPr txBox="1"/>
          <p:nvPr/>
        </p:nvSpPr>
        <p:spPr>
          <a:xfrm>
            <a:off x="8595429" y="2746148"/>
            <a:ext cx="23567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7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xmlns="" id="{A2CD153C-E6C6-22A8-6D87-1CB1E5FA349D}"/>
              </a:ext>
            </a:extLst>
          </p:cNvPr>
          <p:cNvSpPr txBox="1"/>
          <p:nvPr/>
        </p:nvSpPr>
        <p:spPr>
          <a:xfrm>
            <a:off x="6263080" y="3051154"/>
            <a:ext cx="23567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8</a:t>
            </a: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xmlns="" id="{CED98445-54B0-D667-09A0-9085BD7C5303}"/>
              </a:ext>
            </a:extLst>
          </p:cNvPr>
          <p:cNvSpPr txBox="1"/>
          <p:nvPr/>
        </p:nvSpPr>
        <p:spPr>
          <a:xfrm>
            <a:off x="9185389" y="3312764"/>
            <a:ext cx="23567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9</a:t>
            </a: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xmlns="" id="{7E584EDA-2314-FD75-742E-2C5FA0162E60}"/>
              </a:ext>
            </a:extLst>
          </p:cNvPr>
          <p:cNvSpPr txBox="1"/>
          <p:nvPr/>
        </p:nvSpPr>
        <p:spPr>
          <a:xfrm>
            <a:off x="5087926" y="3591495"/>
            <a:ext cx="352938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10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xmlns="" id="{E413433F-8E15-A3CE-4C7C-0FDD6643BAE2}"/>
              </a:ext>
            </a:extLst>
          </p:cNvPr>
          <p:cNvSpPr txBox="1"/>
          <p:nvPr/>
        </p:nvSpPr>
        <p:spPr>
          <a:xfrm>
            <a:off x="7135457" y="3583801"/>
            <a:ext cx="352938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11</a:t>
            </a: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xmlns="" id="{309B1C0B-9AFC-BF94-6682-5BD22F244DE4}"/>
              </a:ext>
            </a:extLst>
          </p:cNvPr>
          <p:cNvSpPr txBox="1"/>
          <p:nvPr/>
        </p:nvSpPr>
        <p:spPr>
          <a:xfrm>
            <a:off x="3919586" y="3880660"/>
            <a:ext cx="352938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12</a:t>
            </a: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xmlns="" id="{5D476807-D99C-65D7-FDAF-E0FFF058759F}"/>
              </a:ext>
            </a:extLst>
          </p:cNvPr>
          <p:cNvSpPr txBox="1"/>
          <p:nvPr/>
        </p:nvSpPr>
        <p:spPr>
          <a:xfrm>
            <a:off x="5659765" y="4167689"/>
            <a:ext cx="352938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13</a:t>
            </a: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xmlns="" id="{C5735B45-FA24-82A9-2775-E61FE3404B37}"/>
              </a:ext>
            </a:extLst>
          </p:cNvPr>
          <p:cNvSpPr txBox="1"/>
          <p:nvPr/>
        </p:nvSpPr>
        <p:spPr>
          <a:xfrm>
            <a:off x="9769057" y="4178678"/>
            <a:ext cx="352938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14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xmlns="" id="{3AB7051F-4784-CDB0-8FB4-955283F951FD}"/>
              </a:ext>
            </a:extLst>
          </p:cNvPr>
          <p:cNvSpPr txBox="1"/>
          <p:nvPr/>
        </p:nvSpPr>
        <p:spPr>
          <a:xfrm>
            <a:off x="9175962" y="4735388"/>
            <a:ext cx="352938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15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xmlns="" id="{F2338F70-8292-2828-5967-23F81CFBEFB1}"/>
              </a:ext>
            </a:extLst>
          </p:cNvPr>
          <p:cNvSpPr txBox="1"/>
          <p:nvPr/>
        </p:nvSpPr>
        <p:spPr>
          <a:xfrm>
            <a:off x="5087926" y="5011343"/>
            <a:ext cx="352938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16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xmlns="" id="{B65D0FF2-BDE0-51CA-F0A1-F13A6DBC7D75}"/>
              </a:ext>
            </a:extLst>
          </p:cNvPr>
          <p:cNvSpPr txBox="1"/>
          <p:nvPr/>
        </p:nvSpPr>
        <p:spPr>
          <a:xfrm>
            <a:off x="6544814" y="5011343"/>
            <a:ext cx="352938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17</a:t>
            </a: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xmlns="" id="{CA05AFCB-5358-3291-9E8E-1A489A45493C}"/>
              </a:ext>
            </a:extLst>
          </p:cNvPr>
          <p:cNvSpPr txBox="1"/>
          <p:nvPr/>
        </p:nvSpPr>
        <p:spPr>
          <a:xfrm>
            <a:off x="9765705" y="5276654"/>
            <a:ext cx="352938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18</a:t>
            </a: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xmlns="" id="{5FF37386-6D65-2CA3-5209-BB3BF28EBC69}"/>
              </a:ext>
            </a:extLst>
          </p:cNvPr>
          <p:cNvSpPr txBox="1"/>
          <p:nvPr/>
        </p:nvSpPr>
        <p:spPr>
          <a:xfrm>
            <a:off x="3918530" y="5574672"/>
            <a:ext cx="352938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19</a:t>
            </a: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xmlns="" id="{5921F24E-D85D-6ED2-8602-3F7EB86D18F7}"/>
              </a:ext>
            </a:extLst>
          </p:cNvPr>
          <p:cNvSpPr txBox="1"/>
          <p:nvPr/>
        </p:nvSpPr>
        <p:spPr>
          <a:xfrm>
            <a:off x="170310" y="896718"/>
            <a:ext cx="4172554" cy="264431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2800" dirty="0">
                <a:solidFill>
                  <a:schemeClr val="bg1"/>
                </a:solidFill>
              </a:rPr>
              <a:t>ACROSS</a:t>
            </a:r>
          </a:p>
          <a:p>
            <a:pPr marL="0" marR="0">
              <a:lnSpc>
                <a:spcPct val="107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2800" dirty="0">
                <a:solidFill>
                  <a:schemeClr val="bg1"/>
                </a:solidFill>
              </a:rPr>
              <a:t>13. </a:t>
            </a:r>
            <a:r>
              <a:rPr lang="en-US" sz="2800" dirty="0">
                <a:solidFill>
                  <a:schemeClr val="bg1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Nomination forms may be found under Deadlines and Forms on the _______ page of the TSO website.</a:t>
            </a:r>
          </a:p>
          <a:p>
            <a:endParaRPr lang="en-US" dirty="0">
              <a:solidFill>
                <a:schemeClr val="bg1"/>
              </a:solidFill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xmlns="" id="{E3B8F15F-26F2-8316-105D-07A72DEEE653}"/>
              </a:ext>
            </a:extLst>
          </p:cNvPr>
          <p:cNvSpPr txBox="1"/>
          <p:nvPr/>
        </p:nvSpPr>
        <p:spPr>
          <a:xfrm>
            <a:off x="10067236" y="1037090"/>
            <a:ext cx="200074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/>
              <a:t>G  O  L  D  E N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xmlns="" id="{2832BC79-F3B9-BF37-2581-8E08118B1251}"/>
              </a:ext>
            </a:extLst>
          </p:cNvPr>
          <p:cNvSpPr txBox="1"/>
          <p:nvPr/>
        </p:nvSpPr>
        <p:spPr>
          <a:xfrm>
            <a:off x="9535197" y="1882545"/>
            <a:ext cx="283920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/>
              <a:t>O U  T  L   I  N  E  S</a:t>
            </a: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xmlns="" id="{247BD598-C30F-77C4-C94D-10B08E1AB144}"/>
              </a:ext>
            </a:extLst>
          </p:cNvPr>
          <p:cNvSpPr txBox="1"/>
          <p:nvPr/>
        </p:nvSpPr>
        <p:spPr>
          <a:xfrm>
            <a:off x="7198606" y="3584031"/>
            <a:ext cx="4341913" cy="4714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/>
              <a:t>E  L  E  C  T  R  O  N  I  C  A  L  </a:t>
            </a:r>
            <a:r>
              <a:rPr lang="en-US" sz="2400" dirty="0" err="1"/>
              <a:t>L</a:t>
            </a:r>
            <a:r>
              <a:rPr lang="en-US" sz="2400" dirty="0"/>
              <a:t>  Y</a:t>
            </a: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xmlns="" id="{2F6BACA2-660E-E2B8-4848-F4AD64774460}"/>
              </a:ext>
            </a:extLst>
          </p:cNvPr>
          <p:cNvSpPr txBox="1"/>
          <p:nvPr/>
        </p:nvSpPr>
        <p:spPr>
          <a:xfrm>
            <a:off x="3918530" y="3848476"/>
            <a:ext cx="200074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/>
              <a:t>P  H  O  T O</a:t>
            </a:r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xmlns="" id="{986B6725-7992-8F6D-F73F-F2040DC026CB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05285" y="3654609"/>
            <a:ext cx="2995891" cy="238399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70295092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B05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 3">
            <a:extLst>
              <a:ext uri="{FF2B5EF4-FFF2-40B4-BE49-F238E27FC236}">
                <a16:creationId xmlns:a16="http://schemas.microsoft.com/office/drawing/2014/main" xmlns="" id="{FB50B416-DE9B-4113-B78B-F31C56FF0DF7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841405990"/>
              </p:ext>
            </p:extLst>
          </p:nvPr>
        </p:nvGraphicFramePr>
        <p:xfrm>
          <a:off x="3983976" y="565604"/>
          <a:ext cx="7914761" cy="6183760"/>
        </p:xfrm>
        <a:graphic>
          <a:graphicData uri="http://schemas.openxmlformats.org/drawingml/2006/table">
            <a:tbl>
              <a:tblPr>
                <a:tableStyleId>{2D5ABB26-0587-4C30-8999-92F81FD0307C}</a:tableStyleId>
              </a:tblPr>
              <a:tblGrid>
                <a:gridCol w="295793">
                  <a:extLst>
                    <a:ext uri="{9D8B030D-6E8A-4147-A177-3AD203B41FA5}">
                      <a16:colId xmlns:a16="http://schemas.microsoft.com/office/drawing/2014/main" xmlns="" val="2968569868"/>
                    </a:ext>
                  </a:extLst>
                </a:gridCol>
                <a:gridCol w="292231">
                  <a:extLst>
                    <a:ext uri="{9D8B030D-6E8A-4147-A177-3AD203B41FA5}">
                      <a16:colId xmlns:a16="http://schemas.microsoft.com/office/drawing/2014/main" xmlns="" val="38388414"/>
                    </a:ext>
                  </a:extLst>
                </a:gridCol>
                <a:gridCol w="282804">
                  <a:extLst>
                    <a:ext uri="{9D8B030D-6E8A-4147-A177-3AD203B41FA5}">
                      <a16:colId xmlns:a16="http://schemas.microsoft.com/office/drawing/2014/main" xmlns="" val="578827524"/>
                    </a:ext>
                  </a:extLst>
                </a:gridCol>
                <a:gridCol w="301320">
                  <a:extLst>
                    <a:ext uri="{9D8B030D-6E8A-4147-A177-3AD203B41FA5}">
                      <a16:colId xmlns:a16="http://schemas.microsoft.com/office/drawing/2014/main" xmlns="" val="2026249849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722113973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2521889817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1798250165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1832287023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397017883"/>
                    </a:ext>
                  </a:extLst>
                </a:gridCol>
                <a:gridCol w="301867">
                  <a:extLst>
                    <a:ext uri="{9D8B030D-6E8A-4147-A177-3AD203B41FA5}">
                      <a16:colId xmlns:a16="http://schemas.microsoft.com/office/drawing/2014/main" xmlns="" val="2293359934"/>
                    </a:ext>
                  </a:extLst>
                </a:gridCol>
                <a:gridCol w="286969">
                  <a:extLst>
                    <a:ext uri="{9D8B030D-6E8A-4147-A177-3AD203B41FA5}">
                      <a16:colId xmlns:a16="http://schemas.microsoft.com/office/drawing/2014/main" xmlns="" val="1840360630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3304507495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2351035083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722247198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920109354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81917972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1656502830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1359163653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3935016166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3788227780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101611711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2978071408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2879273809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4245290701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2353630238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3103437316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1612881178"/>
                    </a:ext>
                  </a:extLst>
                </a:gridCol>
              </a:tblGrid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baseline="-250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497463161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baseline="-250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987696046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baseline="-250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3231804950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baseline="-250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4077730969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baseline="-250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022382442"/>
                  </a:ext>
                </a:extLst>
              </a:tr>
              <a:tr h="275856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baseline="-250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56999092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baseline="-250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590523046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2457797706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65396974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1018531873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164011738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1026317222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3719965078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1103447566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1600218622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2804152634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2179010855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3771794996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1272738529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2665826790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77601884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3272350050"/>
                  </a:ext>
                </a:extLst>
              </a:tr>
            </a:tbl>
          </a:graphicData>
        </a:graphic>
      </p:graphicFrame>
      <p:sp>
        <p:nvSpPr>
          <p:cNvPr id="6" name="Title 1">
            <a:extLst>
              <a:ext uri="{FF2B5EF4-FFF2-40B4-BE49-F238E27FC236}">
                <a16:creationId xmlns:a16="http://schemas.microsoft.com/office/drawing/2014/main" xmlns="" id="{0C090AE2-AFBE-53D6-B849-CA59F9CDC2EA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61632" y="351532"/>
            <a:ext cx="10558463" cy="471486"/>
          </a:xfrm>
        </p:spPr>
        <p:txBody>
          <a:bodyPr>
            <a:noAutofit/>
          </a:bodyPr>
          <a:lstStyle/>
          <a:p>
            <a:pPr algn="l"/>
            <a:r>
              <a:rPr lang="en-US" sz="3600" b="1" dirty="0">
                <a:solidFill>
                  <a:schemeClr val="bg1"/>
                </a:solidFill>
              </a:rPr>
              <a:t>SOLVING THE ACHIEVEMENT AWARD PUZZLE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xmlns="" id="{74424F12-7E6C-0783-9CD2-75FCBBD7232F}"/>
              </a:ext>
            </a:extLst>
          </p:cNvPr>
          <p:cNvSpPr txBox="1"/>
          <p:nvPr/>
        </p:nvSpPr>
        <p:spPr>
          <a:xfrm>
            <a:off x="11540519" y="501224"/>
            <a:ext cx="23567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1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xmlns="" id="{FB57B067-84BE-7529-450F-A12259E88755}"/>
              </a:ext>
            </a:extLst>
          </p:cNvPr>
          <p:cNvSpPr txBox="1"/>
          <p:nvPr/>
        </p:nvSpPr>
        <p:spPr>
          <a:xfrm>
            <a:off x="10090362" y="1090951"/>
            <a:ext cx="23567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2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xmlns="" id="{D355CB53-EFA5-D8D1-C27C-29AB3F67EE06}"/>
              </a:ext>
            </a:extLst>
          </p:cNvPr>
          <p:cNvSpPr txBox="1"/>
          <p:nvPr/>
        </p:nvSpPr>
        <p:spPr>
          <a:xfrm>
            <a:off x="10949772" y="1637696"/>
            <a:ext cx="23567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3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xmlns="" id="{A4B13232-474B-C1A0-1E27-AFB6C42C653C}"/>
              </a:ext>
            </a:extLst>
          </p:cNvPr>
          <p:cNvSpPr txBox="1"/>
          <p:nvPr/>
        </p:nvSpPr>
        <p:spPr>
          <a:xfrm>
            <a:off x="9496473" y="1914421"/>
            <a:ext cx="23567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4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xmlns="" id="{B5181666-2000-3B93-0E91-6F7F2611ADC7}"/>
              </a:ext>
            </a:extLst>
          </p:cNvPr>
          <p:cNvSpPr txBox="1"/>
          <p:nvPr/>
        </p:nvSpPr>
        <p:spPr>
          <a:xfrm>
            <a:off x="5669191" y="2484538"/>
            <a:ext cx="23567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5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xmlns="" id="{20AF5219-058D-2217-7DE1-DBBF9193581A}"/>
              </a:ext>
            </a:extLst>
          </p:cNvPr>
          <p:cNvSpPr txBox="1"/>
          <p:nvPr/>
        </p:nvSpPr>
        <p:spPr>
          <a:xfrm>
            <a:off x="7724540" y="2475111"/>
            <a:ext cx="23567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6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xmlns="" id="{91ABA464-F5E7-6144-0293-293EB1E69D27}"/>
              </a:ext>
            </a:extLst>
          </p:cNvPr>
          <p:cNvSpPr txBox="1"/>
          <p:nvPr/>
        </p:nvSpPr>
        <p:spPr>
          <a:xfrm>
            <a:off x="8595429" y="2746148"/>
            <a:ext cx="23567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7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xmlns="" id="{A2CD153C-E6C6-22A8-6D87-1CB1E5FA349D}"/>
              </a:ext>
            </a:extLst>
          </p:cNvPr>
          <p:cNvSpPr txBox="1"/>
          <p:nvPr/>
        </p:nvSpPr>
        <p:spPr>
          <a:xfrm>
            <a:off x="6263080" y="3051154"/>
            <a:ext cx="23567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8</a:t>
            </a: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xmlns="" id="{CED98445-54B0-D667-09A0-9085BD7C5303}"/>
              </a:ext>
            </a:extLst>
          </p:cNvPr>
          <p:cNvSpPr txBox="1"/>
          <p:nvPr/>
        </p:nvSpPr>
        <p:spPr>
          <a:xfrm>
            <a:off x="9185389" y="3312764"/>
            <a:ext cx="23567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9</a:t>
            </a: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xmlns="" id="{7E584EDA-2314-FD75-742E-2C5FA0162E60}"/>
              </a:ext>
            </a:extLst>
          </p:cNvPr>
          <p:cNvSpPr txBox="1"/>
          <p:nvPr/>
        </p:nvSpPr>
        <p:spPr>
          <a:xfrm>
            <a:off x="5087926" y="3591495"/>
            <a:ext cx="352938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10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xmlns="" id="{E413433F-8E15-A3CE-4C7C-0FDD6643BAE2}"/>
              </a:ext>
            </a:extLst>
          </p:cNvPr>
          <p:cNvSpPr txBox="1"/>
          <p:nvPr/>
        </p:nvSpPr>
        <p:spPr>
          <a:xfrm>
            <a:off x="7135457" y="3583801"/>
            <a:ext cx="352938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11</a:t>
            </a: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xmlns="" id="{309B1C0B-9AFC-BF94-6682-5BD22F244DE4}"/>
              </a:ext>
            </a:extLst>
          </p:cNvPr>
          <p:cNvSpPr txBox="1"/>
          <p:nvPr/>
        </p:nvSpPr>
        <p:spPr>
          <a:xfrm>
            <a:off x="3919586" y="3880660"/>
            <a:ext cx="352938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12</a:t>
            </a: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xmlns="" id="{5D476807-D99C-65D7-FDAF-E0FFF058759F}"/>
              </a:ext>
            </a:extLst>
          </p:cNvPr>
          <p:cNvSpPr txBox="1"/>
          <p:nvPr/>
        </p:nvSpPr>
        <p:spPr>
          <a:xfrm>
            <a:off x="5659765" y="4167689"/>
            <a:ext cx="352938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13</a:t>
            </a: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xmlns="" id="{C5735B45-FA24-82A9-2775-E61FE3404B37}"/>
              </a:ext>
            </a:extLst>
          </p:cNvPr>
          <p:cNvSpPr txBox="1"/>
          <p:nvPr/>
        </p:nvSpPr>
        <p:spPr>
          <a:xfrm>
            <a:off x="9769057" y="4178678"/>
            <a:ext cx="352938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14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xmlns="" id="{3AB7051F-4784-CDB0-8FB4-955283F951FD}"/>
              </a:ext>
            </a:extLst>
          </p:cNvPr>
          <p:cNvSpPr txBox="1"/>
          <p:nvPr/>
        </p:nvSpPr>
        <p:spPr>
          <a:xfrm>
            <a:off x="9175962" y="4735388"/>
            <a:ext cx="352938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15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xmlns="" id="{F2338F70-8292-2828-5967-23F81CFBEFB1}"/>
              </a:ext>
            </a:extLst>
          </p:cNvPr>
          <p:cNvSpPr txBox="1"/>
          <p:nvPr/>
        </p:nvSpPr>
        <p:spPr>
          <a:xfrm>
            <a:off x="5087926" y="5011343"/>
            <a:ext cx="352938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16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xmlns="" id="{B65D0FF2-BDE0-51CA-F0A1-F13A6DBC7D75}"/>
              </a:ext>
            </a:extLst>
          </p:cNvPr>
          <p:cNvSpPr txBox="1"/>
          <p:nvPr/>
        </p:nvSpPr>
        <p:spPr>
          <a:xfrm>
            <a:off x="6544814" y="5011343"/>
            <a:ext cx="352938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17</a:t>
            </a: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xmlns="" id="{CA05AFCB-5358-3291-9E8E-1A489A45493C}"/>
              </a:ext>
            </a:extLst>
          </p:cNvPr>
          <p:cNvSpPr txBox="1"/>
          <p:nvPr/>
        </p:nvSpPr>
        <p:spPr>
          <a:xfrm>
            <a:off x="9765705" y="5276654"/>
            <a:ext cx="352938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18</a:t>
            </a: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xmlns="" id="{5FF37386-6D65-2CA3-5209-BB3BF28EBC69}"/>
              </a:ext>
            </a:extLst>
          </p:cNvPr>
          <p:cNvSpPr txBox="1"/>
          <p:nvPr/>
        </p:nvSpPr>
        <p:spPr>
          <a:xfrm>
            <a:off x="3918530" y="5574672"/>
            <a:ext cx="352938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19</a:t>
            </a: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xmlns="" id="{5921F24E-D85D-6ED2-8602-3F7EB86D18F7}"/>
              </a:ext>
            </a:extLst>
          </p:cNvPr>
          <p:cNvSpPr txBox="1"/>
          <p:nvPr/>
        </p:nvSpPr>
        <p:spPr>
          <a:xfrm>
            <a:off x="170310" y="896718"/>
            <a:ext cx="4172554" cy="264431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2800" dirty="0">
                <a:solidFill>
                  <a:schemeClr val="bg1"/>
                </a:solidFill>
              </a:rPr>
              <a:t>ACROSS</a:t>
            </a:r>
          </a:p>
          <a:p>
            <a:pPr marL="0" marR="0">
              <a:lnSpc>
                <a:spcPct val="107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2800" dirty="0">
                <a:solidFill>
                  <a:schemeClr val="bg1"/>
                </a:solidFill>
              </a:rPr>
              <a:t>13. </a:t>
            </a:r>
            <a:r>
              <a:rPr lang="en-US" sz="2800" dirty="0">
                <a:solidFill>
                  <a:schemeClr val="bg1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Nomination forms may be found under Deadlines and Forms on the _______ page of the TSO website.</a:t>
            </a:r>
          </a:p>
          <a:p>
            <a:endParaRPr lang="en-US" dirty="0">
              <a:solidFill>
                <a:schemeClr val="bg1"/>
              </a:solidFill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xmlns="" id="{E3B8F15F-26F2-8316-105D-07A72DEEE653}"/>
              </a:ext>
            </a:extLst>
          </p:cNvPr>
          <p:cNvSpPr txBox="1"/>
          <p:nvPr/>
        </p:nvSpPr>
        <p:spPr>
          <a:xfrm>
            <a:off x="10067236" y="1037090"/>
            <a:ext cx="200074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/>
              <a:t>G  O  L  D  E N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xmlns="" id="{2832BC79-F3B9-BF37-2581-8E08118B1251}"/>
              </a:ext>
            </a:extLst>
          </p:cNvPr>
          <p:cNvSpPr txBox="1"/>
          <p:nvPr/>
        </p:nvSpPr>
        <p:spPr>
          <a:xfrm>
            <a:off x="9535197" y="1882545"/>
            <a:ext cx="283920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/>
              <a:t>O U  T  L   I  N  E  S</a:t>
            </a: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xmlns="" id="{247BD598-C30F-77C4-C94D-10B08E1AB144}"/>
              </a:ext>
            </a:extLst>
          </p:cNvPr>
          <p:cNvSpPr txBox="1"/>
          <p:nvPr/>
        </p:nvSpPr>
        <p:spPr>
          <a:xfrm>
            <a:off x="7198606" y="3584031"/>
            <a:ext cx="4341913" cy="4714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/>
              <a:t>E  L  E  C  T  R  O  N  I  C  A  L  </a:t>
            </a:r>
            <a:r>
              <a:rPr lang="en-US" sz="2400" dirty="0" err="1"/>
              <a:t>L</a:t>
            </a:r>
            <a:r>
              <a:rPr lang="en-US" sz="2400" dirty="0"/>
              <a:t>  Y</a:t>
            </a: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xmlns="" id="{2F6BACA2-660E-E2B8-4848-F4AD64774460}"/>
              </a:ext>
            </a:extLst>
          </p:cNvPr>
          <p:cNvSpPr txBox="1"/>
          <p:nvPr/>
        </p:nvSpPr>
        <p:spPr>
          <a:xfrm>
            <a:off x="3918530" y="3848476"/>
            <a:ext cx="200074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/>
              <a:t>P  H  O  T O</a:t>
            </a:r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xmlns="" id="{986B6725-7992-8F6D-F73F-F2040DC026CB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05285" y="3654609"/>
            <a:ext cx="2995891" cy="2383998"/>
          </a:xfrm>
          <a:prstGeom prst="rect">
            <a:avLst/>
          </a:prstGeom>
        </p:spPr>
      </p:pic>
      <p:sp>
        <p:nvSpPr>
          <p:cNvPr id="30" name="TextBox 29">
            <a:extLst>
              <a:ext uri="{FF2B5EF4-FFF2-40B4-BE49-F238E27FC236}">
                <a16:creationId xmlns:a16="http://schemas.microsoft.com/office/drawing/2014/main" xmlns="" id="{614644D6-C977-7DA2-4FB2-B980F36F0D1C}"/>
              </a:ext>
            </a:extLst>
          </p:cNvPr>
          <p:cNvSpPr txBox="1"/>
          <p:nvPr/>
        </p:nvSpPr>
        <p:spPr>
          <a:xfrm>
            <a:off x="5738151" y="4136200"/>
            <a:ext cx="3900681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/>
              <a:t>R  E  S  O U R  C  E  S</a:t>
            </a:r>
          </a:p>
        </p:txBody>
      </p:sp>
    </p:spTree>
    <p:extLst>
      <p:ext uri="{BB962C8B-B14F-4D97-AF65-F5344CB8AC3E}">
        <p14:creationId xmlns:p14="http://schemas.microsoft.com/office/powerpoint/2010/main" val="1055108568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B05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 3">
            <a:extLst>
              <a:ext uri="{FF2B5EF4-FFF2-40B4-BE49-F238E27FC236}">
                <a16:creationId xmlns:a16="http://schemas.microsoft.com/office/drawing/2014/main" xmlns="" id="{FB50B416-DE9B-4113-B78B-F31C56FF0DF7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60901394"/>
              </p:ext>
            </p:extLst>
          </p:nvPr>
        </p:nvGraphicFramePr>
        <p:xfrm>
          <a:off x="3983976" y="565604"/>
          <a:ext cx="7914761" cy="6183760"/>
        </p:xfrm>
        <a:graphic>
          <a:graphicData uri="http://schemas.openxmlformats.org/drawingml/2006/table">
            <a:tbl>
              <a:tblPr>
                <a:tableStyleId>{2D5ABB26-0587-4C30-8999-92F81FD0307C}</a:tableStyleId>
              </a:tblPr>
              <a:tblGrid>
                <a:gridCol w="295793">
                  <a:extLst>
                    <a:ext uri="{9D8B030D-6E8A-4147-A177-3AD203B41FA5}">
                      <a16:colId xmlns:a16="http://schemas.microsoft.com/office/drawing/2014/main" xmlns="" val="2968569868"/>
                    </a:ext>
                  </a:extLst>
                </a:gridCol>
                <a:gridCol w="292231">
                  <a:extLst>
                    <a:ext uri="{9D8B030D-6E8A-4147-A177-3AD203B41FA5}">
                      <a16:colId xmlns:a16="http://schemas.microsoft.com/office/drawing/2014/main" xmlns="" val="38388414"/>
                    </a:ext>
                  </a:extLst>
                </a:gridCol>
                <a:gridCol w="282804">
                  <a:extLst>
                    <a:ext uri="{9D8B030D-6E8A-4147-A177-3AD203B41FA5}">
                      <a16:colId xmlns:a16="http://schemas.microsoft.com/office/drawing/2014/main" xmlns="" val="578827524"/>
                    </a:ext>
                  </a:extLst>
                </a:gridCol>
                <a:gridCol w="301320">
                  <a:extLst>
                    <a:ext uri="{9D8B030D-6E8A-4147-A177-3AD203B41FA5}">
                      <a16:colId xmlns:a16="http://schemas.microsoft.com/office/drawing/2014/main" xmlns="" val="2026249849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722113973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2521889817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1798250165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1832287023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397017883"/>
                    </a:ext>
                  </a:extLst>
                </a:gridCol>
                <a:gridCol w="301867">
                  <a:extLst>
                    <a:ext uri="{9D8B030D-6E8A-4147-A177-3AD203B41FA5}">
                      <a16:colId xmlns:a16="http://schemas.microsoft.com/office/drawing/2014/main" xmlns="" val="2293359934"/>
                    </a:ext>
                  </a:extLst>
                </a:gridCol>
                <a:gridCol w="286969">
                  <a:extLst>
                    <a:ext uri="{9D8B030D-6E8A-4147-A177-3AD203B41FA5}">
                      <a16:colId xmlns:a16="http://schemas.microsoft.com/office/drawing/2014/main" xmlns="" val="1840360630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3304507495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2351035083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722247198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920109354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81917972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1656502830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1359163653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3935016166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3788227780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101611711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2978071408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2879273809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4245290701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2353630238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3103437316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1612881178"/>
                    </a:ext>
                  </a:extLst>
                </a:gridCol>
              </a:tblGrid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baseline="-250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497463161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baseline="-250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987696046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baseline="-250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3231804950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baseline="-250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4077730969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baseline="-250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022382442"/>
                  </a:ext>
                </a:extLst>
              </a:tr>
              <a:tr h="275856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baseline="-250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56999092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baseline="-250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590523046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2457797706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65396974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1018531873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164011738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1026317222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3719965078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1103447566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1600218622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2804152634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2179010855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3771794996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1272738529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2665826790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77601884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3272350050"/>
                  </a:ext>
                </a:extLst>
              </a:tr>
            </a:tbl>
          </a:graphicData>
        </a:graphic>
      </p:graphicFrame>
      <p:sp>
        <p:nvSpPr>
          <p:cNvPr id="6" name="Title 1">
            <a:extLst>
              <a:ext uri="{FF2B5EF4-FFF2-40B4-BE49-F238E27FC236}">
                <a16:creationId xmlns:a16="http://schemas.microsoft.com/office/drawing/2014/main" xmlns="" id="{0C090AE2-AFBE-53D6-B849-CA59F9CDC2EA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61632" y="351532"/>
            <a:ext cx="10558463" cy="471486"/>
          </a:xfrm>
        </p:spPr>
        <p:txBody>
          <a:bodyPr>
            <a:noAutofit/>
          </a:bodyPr>
          <a:lstStyle/>
          <a:p>
            <a:pPr algn="l"/>
            <a:r>
              <a:rPr lang="en-US" sz="3600" b="1" dirty="0">
                <a:solidFill>
                  <a:schemeClr val="bg1"/>
                </a:solidFill>
              </a:rPr>
              <a:t>SOLVING THE ACHIEVEMENT AWARD PUZZLE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xmlns="" id="{74424F12-7E6C-0783-9CD2-75FCBBD7232F}"/>
              </a:ext>
            </a:extLst>
          </p:cNvPr>
          <p:cNvSpPr txBox="1"/>
          <p:nvPr/>
        </p:nvSpPr>
        <p:spPr>
          <a:xfrm>
            <a:off x="11540519" y="501224"/>
            <a:ext cx="23567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1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xmlns="" id="{FB57B067-84BE-7529-450F-A12259E88755}"/>
              </a:ext>
            </a:extLst>
          </p:cNvPr>
          <p:cNvSpPr txBox="1"/>
          <p:nvPr/>
        </p:nvSpPr>
        <p:spPr>
          <a:xfrm>
            <a:off x="10090362" y="1090951"/>
            <a:ext cx="23567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2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xmlns="" id="{D355CB53-EFA5-D8D1-C27C-29AB3F67EE06}"/>
              </a:ext>
            </a:extLst>
          </p:cNvPr>
          <p:cNvSpPr txBox="1"/>
          <p:nvPr/>
        </p:nvSpPr>
        <p:spPr>
          <a:xfrm>
            <a:off x="10949772" y="1637696"/>
            <a:ext cx="23567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3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xmlns="" id="{A4B13232-474B-C1A0-1E27-AFB6C42C653C}"/>
              </a:ext>
            </a:extLst>
          </p:cNvPr>
          <p:cNvSpPr txBox="1"/>
          <p:nvPr/>
        </p:nvSpPr>
        <p:spPr>
          <a:xfrm>
            <a:off x="9496473" y="1914421"/>
            <a:ext cx="23567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4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xmlns="" id="{B5181666-2000-3B93-0E91-6F7F2611ADC7}"/>
              </a:ext>
            </a:extLst>
          </p:cNvPr>
          <p:cNvSpPr txBox="1"/>
          <p:nvPr/>
        </p:nvSpPr>
        <p:spPr>
          <a:xfrm>
            <a:off x="5669191" y="2484538"/>
            <a:ext cx="23567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5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xmlns="" id="{20AF5219-058D-2217-7DE1-DBBF9193581A}"/>
              </a:ext>
            </a:extLst>
          </p:cNvPr>
          <p:cNvSpPr txBox="1"/>
          <p:nvPr/>
        </p:nvSpPr>
        <p:spPr>
          <a:xfrm>
            <a:off x="7724540" y="2475111"/>
            <a:ext cx="23567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6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xmlns="" id="{91ABA464-F5E7-6144-0293-293EB1E69D27}"/>
              </a:ext>
            </a:extLst>
          </p:cNvPr>
          <p:cNvSpPr txBox="1"/>
          <p:nvPr/>
        </p:nvSpPr>
        <p:spPr>
          <a:xfrm>
            <a:off x="8595429" y="2746148"/>
            <a:ext cx="23567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7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xmlns="" id="{A2CD153C-E6C6-22A8-6D87-1CB1E5FA349D}"/>
              </a:ext>
            </a:extLst>
          </p:cNvPr>
          <p:cNvSpPr txBox="1"/>
          <p:nvPr/>
        </p:nvSpPr>
        <p:spPr>
          <a:xfrm>
            <a:off x="6263080" y="3051154"/>
            <a:ext cx="23567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8</a:t>
            </a: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xmlns="" id="{CED98445-54B0-D667-09A0-9085BD7C5303}"/>
              </a:ext>
            </a:extLst>
          </p:cNvPr>
          <p:cNvSpPr txBox="1"/>
          <p:nvPr/>
        </p:nvSpPr>
        <p:spPr>
          <a:xfrm>
            <a:off x="9185389" y="3312764"/>
            <a:ext cx="23567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9</a:t>
            </a: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xmlns="" id="{7E584EDA-2314-FD75-742E-2C5FA0162E60}"/>
              </a:ext>
            </a:extLst>
          </p:cNvPr>
          <p:cNvSpPr txBox="1"/>
          <p:nvPr/>
        </p:nvSpPr>
        <p:spPr>
          <a:xfrm>
            <a:off x="5087926" y="3591495"/>
            <a:ext cx="352938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10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xmlns="" id="{E413433F-8E15-A3CE-4C7C-0FDD6643BAE2}"/>
              </a:ext>
            </a:extLst>
          </p:cNvPr>
          <p:cNvSpPr txBox="1"/>
          <p:nvPr/>
        </p:nvSpPr>
        <p:spPr>
          <a:xfrm>
            <a:off x="7135457" y="3583801"/>
            <a:ext cx="352938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11</a:t>
            </a: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xmlns="" id="{309B1C0B-9AFC-BF94-6682-5BD22F244DE4}"/>
              </a:ext>
            </a:extLst>
          </p:cNvPr>
          <p:cNvSpPr txBox="1"/>
          <p:nvPr/>
        </p:nvSpPr>
        <p:spPr>
          <a:xfrm>
            <a:off x="3919586" y="3880660"/>
            <a:ext cx="352938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12</a:t>
            </a: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xmlns="" id="{5D476807-D99C-65D7-FDAF-E0FFF058759F}"/>
              </a:ext>
            </a:extLst>
          </p:cNvPr>
          <p:cNvSpPr txBox="1"/>
          <p:nvPr/>
        </p:nvSpPr>
        <p:spPr>
          <a:xfrm>
            <a:off x="5659765" y="4167689"/>
            <a:ext cx="352938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13</a:t>
            </a: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xmlns="" id="{C5735B45-FA24-82A9-2775-E61FE3404B37}"/>
              </a:ext>
            </a:extLst>
          </p:cNvPr>
          <p:cNvSpPr txBox="1"/>
          <p:nvPr/>
        </p:nvSpPr>
        <p:spPr>
          <a:xfrm>
            <a:off x="9769057" y="4178678"/>
            <a:ext cx="352938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14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xmlns="" id="{3AB7051F-4784-CDB0-8FB4-955283F951FD}"/>
              </a:ext>
            </a:extLst>
          </p:cNvPr>
          <p:cNvSpPr txBox="1"/>
          <p:nvPr/>
        </p:nvSpPr>
        <p:spPr>
          <a:xfrm>
            <a:off x="9175962" y="4735388"/>
            <a:ext cx="352938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15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xmlns="" id="{F2338F70-8292-2828-5967-23F81CFBEFB1}"/>
              </a:ext>
            </a:extLst>
          </p:cNvPr>
          <p:cNvSpPr txBox="1"/>
          <p:nvPr/>
        </p:nvSpPr>
        <p:spPr>
          <a:xfrm>
            <a:off x="5087926" y="5011343"/>
            <a:ext cx="352938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16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xmlns="" id="{B65D0FF2-BDE0-51CA-F0A1-F13A6DBC7D75}"/>
              </a:ext>
            </a:extLst>
          </p:cNvPr>
          <p:cNvSpPr txBox="1"/>
          <p:nvPr/>
        </p:nvSpPr>
        <p:spPr>
          <a:xfrm>
            <a:off x="6544814" y="5011343"/>
            <a:ext cx="352938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17</a:t>
            </a: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xmlns="" id="{CA05AFCB-5358-3291-9E8E-1A489A45493C}"/>
              </a:ext>
            </a:extLst>
          </p:cNvPr>
          <p:cNvSpPr txBox="1"/>
          <p:nvPr/>
        </p:nvSpPr>
        <p:spPr>
          <a:xfrm>
            <a:off x="9765705" y="5276654"/>
            <a:ext cx="352938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18</a:t>
            </a: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xmlns="" id="{5FF37386-6D65-2CA3-5209-BB3BF28EBC69}"/>
              </a:ext>
            </a:extLst>
          </p:cNvPr>
          <p:cNvSpPr txBox="1"/>
          <p:nvPr/>
        </p:nvSpPr>
        <p:spPr>
          <a:xfrm>
            <a:off x="3918530" y="5574672"/>
            <a:ext cx="352938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19</a:t>
            </a: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xmlns="" id="{5921F24E-D85D-6ED2-8602-3F7EB86D18F7}"/>
              </a:ext>
            </a:extLst>
          </p:cNvPr>
          <p:cNvSpPr txBox="1"/>
          <p:nvPr/>
        </p:nvSpPr>
        <p:spPr>
          <a:xfrm>
            <a:off x="170310" y="896718"/>
            <a:ext cx="4785586" cy="252376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2800" dirty="0">
                <a:solidFill>
                  <a:schemeClr val="bg1"/>
                </a:solidFill>
              </a:rPr>
              <a:t>ACROSS</a:t>
            </a:r>
          </a:p>
          <a:p>
            <a:r>
              <a:rPr lang="en-US" sz="2800" dirty="0">
                <a:solidFill>
                  <a:schemeClr val="bg1"/>
                </a:solidFill>
              </a:rPr>
              <a:t>15. Nominees must have completed at least two leadership roles at what level for a TSO Achievement Award.</a:t>
            </a:r>
          </a:p>
          <a:p>
            <a:endParaRPr lang="en-US" dirty="0">
              <a:solidFill>
                <a:schemeClr val="bg1"/>
              </a:solidFill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xmlns="" id="{E3B8F15F-26F2-8316-105D-07A72DEEE653}"/>
              </a:ext>
            </a:extLst>
          </p:cNvPr>
          <p:cNvSpPr txBox="1"/>
          <p:nvPr/>
        </p:nvSpPr>
        <p:spPr>
          <a:xfrm>
            <a:off x="10067236" y="1037090"/>
            <a:ext cx="200074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/>
              <a:t>G  O  L  D  E N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xmlns="" id="{2832BC79-F3B9-BF37-2581-8E08118B1251}"/>
              </a:ext>
            </a:extLst>
          </p:cNvPr>
          <p:cNvSpPr txBox="1"/>
          <p:nvPr/>
        </p:nvSpPr>
        <p:spPr>
          <a:xfrm>
            <a:off x="9535197" y="1882545"/>
            <a:ext cx="283920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/>
              <a:t>O U  T  L   I  N  E  S</a:t>
            </a: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xmlns="" id="{247BD598-C30F-77C4-C94D-10B08E1AB144}"/>
              </a:ext>
            </a:extLst>
          </p:cNvPr>
          <p:cNvSpPr txBox="1"/>
          <p:nvPr/>
        </p:nvSpPr>
        <p:spPr>
          <a:xfrm>
            <a:off x="7198606" y="3584031"/>
            <a:ext cx="4341913" cy="4714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/>
              <a:t>E  L  E  C  T  R  O  N  I  C  A  L  </a:t>
            </a:r>
            <a:r>
              <a:rPr lang="en-US" sz="2400" dirty="0" err="1"/>
              <a:t>L</a:t>
            </a:r>
            <a:r>
              <a:rPr lang="en-US" sz="2400" dirty="0"/>
              <a:t>  Y</a:t>
            </a: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xmlns="" id="{2F6BACA2-660E-E2B8-4848-F4AD64774460}"/>
              </a:ext>
            </a:extLst>
          </p:cNvPr>
          <p:cNvSpPr txBox="1"/>
          <p:nvPr/>
        </p:nvSpPr>
        <p:spPr>
          <a:xfrm>
            <a:off x="3918530" y="3848476"/>
            <a:ext cx="200074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/>
              <a:t>P  H  O  T O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xmlns="" id="{614644D6-C977-7DA2-4FB2-B980F36F0D1C}"/>
              </a:ext>
            </a:extLst>
          </p:cNvPr>
          <p:cNvSpPr txBox="1"/>
          <p:nvPr/>
        </p:nvSpPr>
        <p:spPr>
          <a:xfrm>
            <a:off x="5738151" y="4136200"/>
            <a:ext cx="3900681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/>
              <a:t>R  E  S  O U R  C  E  S</a:t>
            </a:r>
          </a:p>
        </p:txBody>
      </p:sp>
      <p:pic>
        <p:nvPicPr>
          <p:cNvPr id="32" name="Picture 31">
            <a:extLst>
              <a:ext uri="{FF2B5EF4-FFF2-40B4-BE49-F238E27FC236}">
                <a16:creationId xmlns:a16="http://schemas.microsoft.com/office/drawing/2014/main" xmlns="" id="{E22CA2EC-1FAC-353F-AB71-12C4A02F2F6D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75722" y="3420486"/>
            <a:ext cx="3115827" cy="285000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76396901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B05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 3">
            <a:extLst>
              <a:ext uri="{FF2B5EF4-FFF2-40B4-BE49-F238E27FC236}">
                <a16:creationId xmlns:a16="http://schemas.microsoft.com/office/drawing/2014/main" xmlns="" id="{FB50B416-DE9B-4113-B78B-F31C56FF0DF7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895279679"/>
              </p:ext>
            </p:extLst>
          </p:nvPr>
        </p:nvGraphicFramePr>
        <p:xfrm>
          <a:off x="3983976" y="565604"/>
          <a:ext cx="7914761" cy="6183760"/>
        </p:xfrm>
        <a:graphic>
          <a:graphicData uri="http://schemas.openxmlformats.org/drawingml/2006/table">
            <a:tbl>
              <a:tblPr>
                <a:tableStyleId>{2D5ABB26-0587-4C30-8999-92F81FD0307C}</a:tableStyleId>
              </a:tblPr>
              <a:tblGrid>
                <a:gridCol w="295793">
                  <a:extLst>
                    <a:ext uri="{9D8B030D-6E8A-4147-A177-3AD203B41FA5}">
                      <a16:colId xmlns:a16="http://schemas.microsoft.com/office/drawing/2014/main" xmlns="" val="2968569868"/>
                    </a:ext>
                  </a:extLst>
                </a:gridCol>
                <a:gridCol w="292231">
                  <a:extLst>
                    <a:ext uri="{9D8B030D-6E8A-4147-A177-3AD203B41FA5}">
                      <a16:colId xmlns:a16="http://schemas.microsoft.com/office/drawing/2014/main" xmlns="" val="38388414"/>
                    </a:ext>
                  </a:extLst>
                </a:gridCol>
                <a:gridCol w="282804">
                  <a:extLst>
                    <a:ext uri="{9D8B030D-6E8A-4147-A177-3AD203B41FA5}">
                      <a16:colId xmlns:a16="http://schemas.microsoft.com/office/drawing/2014/main" xmlns="" val="578827524"/>
                    </a:ext>
                  </a:extLst>
                </a:gridCol>
                <a:gridCol w="301320">
                  <a:extLst>
                    <a:ext uri="{9D8B030D-6E8A-4147-A177-3AD203B41FA5}">
                      <a16:colId xmlns:a16="http://schemas.microsoft.com/office/drawing/2014/main" xmlns="" val="2026249849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722113973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2521889817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1798250165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1832287023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397017883"/>
                    </a:ext>
                  </a:extLst>
                </a:gridCol>
                <a:gridCol w="301867">
                  <a:extLst>
                    <a:ext uri="{9D8B030D-6E8A-4147-A177-3AD203B41FA5}">
                      <a16:colId xmlns:a16="http://schemas.microsoft.com/office/drawing/2014/main" xmlns="" val="2293359934"/>
                    </a:ext>
                  </a:extLst>
                </a:gridCol>
                <a:gridCol w="286969">
                  <a:extLst>
                    <a:ext uri="{9D8B030D-6E8A-4147-A177-3AD203B41FA5}">
                      <a16:colId xmlns:a16="http://schemas.microsoft.com/office/drawing/2014/main" xmlns="" val="1840360630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3304507495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2351035083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722247198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920109354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81917972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1656502830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1359163653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3935016166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3788227780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101611711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2978071408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2879273809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4245290701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2353630238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3103437316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1612881178"/>
                    </a:ext>
                  </a:extLst>
                </a:gridCol>
              </a:tblGrid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baseline="-250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497463161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baseline="-250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987696046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baseline="-250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3231804950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baseline="-250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4077730969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baseline="-250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022382442"/>
                  </a:ext>
                </a:extLst>
              </a:tr>
              <a:tr h="275856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baseline="-250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56999092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baseline="-250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590523046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2457797706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65396974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1018531873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164011738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1026317222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3719965078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1103447566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1600218622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2804152634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2179010855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3771794996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1272738529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2665826790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77601884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3272350050"/>
                  </a:ext>
                </a:extLst>
              </a:tr>
            </a:tbl>
          </a:graphicData>
        </a:graphic>
      </p:graphicFrame>
      <p:sp>
        <p:nvSpPr>
          <p:cNvPr id="6" name="Title 1">
            <a:extLst>
              <a:ext uri="{FF2B5EF4-FFF2-40B4-BE49-F238E27FC236}">
                <a16:creationId xmlns:a16="http://schemas.microsoft.com/office/drawing/2014/main" xmlns="" id="{0C090AE2-AFBE-53D6-B849-CA59F9CDC2EA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61632" y="351532"/>
            <a:ext cx="10558463" cy="471486"/>
          </a:xfrm>
        </p:spPr>
        <p:txBody>
          <a:bodyPr>
            <a:noAutofit/>
          </a:bodyPr>
          <a:lstStyle/>
          <a:p>
            <a:pPr algn="l"/>
            <a:r>
              <a:rPr lang="en-US" sz="3600" b="1" dirty="0">
                <a:solidFill>
                  <a:schemeClr val="bg1"/>
                </a:solidFill>
              </a:rPr>
              <a:t>SOLVING THE ACHIEVEMENT AWARD PUZZLE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xmlns="" id="{74424F12-7E6C-0783-9CD2-75FCBBD7232F}"/>
              </a:ext>
            </a:extLst>
          </p:cNvPr>
          <p:cNvSpPr txBox="1"/>
          <p:nvPr/>
        </p:nvSpPr>
        <p:spPr>
          <a:xfrm>
            <a:off x="11540519" y="501224"/>
            <a:ext cx="23567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1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xmlns="" id="{FB57B067-84BE-7529-450F-A12259E88755}"/>
              </a:ext>
            </a:extLst>
          </p:cNvPr>
          <p:cNvSpPr txBox="1"/>
          <p:nvPr/>
        </p:nvSpPr>
        <p:spPr>
          <a:xfrm>
            <a:off x="10090362" y="1090951"/>
            <a:ext cx="23567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2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xmlns="" id="{D355CB53-EFA5-D8D1-C27C-29AB3F67EE06}"/>
              </a:ext>
            </a:extLst>
          </p:cNvPr>
          <p:cNvSpPr txBox="1"/>
          <p:nvPr/>
        </p:nvSpPr>
        <p:spPr>
          <a:xfrm>
            <a:off x="10949772" y="1637696"/>
            <a:ext cx="23567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3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xmlns="" id="{A4B13232-474B-C1A0-1E27-AFB6C42C653C}"/>
              </a:ext>
            </a:extLst>
          </p:cNvPr>
          <p:cNvSpPr txBox="1"/>
          <p:nvPr/>
        </p:nvSpPr>
        <p:spPr>
          <a:xfrm>
            <a:off x="9496473" y="1914421"/>
            <a:ext cx="23567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4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xmlns="" id="{B5181666-2000-3B93-0E91-6F7F2611ADC7}"/>
              </a:ext>
            </a:extLst>
          </p:cNvPr>
          <p:cNvSpPr txBox="1"/>
          <p:nvPr/>
        </p:nvSpPr>
        <p:spPr>
          <a:xfrm>
            <a:off x="5669191" y="2484538"/>
            <a:ext cx="23567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5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xmlns="" id="{20AF5219-058D-2217-7DE1-DBBF9193581A}"/>
              </a:ext>
            </a:extLst>
          </p:cNvPr>
          <p:cNvSpPr txBox="1"/>
          <p:nvPr/>
        </p:nvSpPr>
        <p:spPr>
          <a:xfrm>
            <a:off x="7724540" y="2475111"/>
            <a:ext cx="23567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6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xmlns="" id="{91ABA464-F5E7-6144-0293-293EB1E69D27}"/>
              </a:ext>
            </a:extLst>
          </p:cNvPr>
          <p:cNvSpPr txBox="1"/>
          <p:nvPr/>
        </p:nvSpPr>
        <p:spPr>
          <a:xfrm>
            <a:off x="8595429" y="2746148"/>
            <a:ext cx="23567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7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xmlns="" id="{A2CD153C-E6C6-22A8-6D87-1CB1E5FA349D}"/>
              </a:ext>
            </a:extLst>
          </p:cNvPr>
          <p:cNvSpPr txBox="1"/>
          <p:nvPr/>
        </p:nvSpPr>
        <p:spPr>
          <a:xfrm>
            <a:off x="6263080" y="3051154"/>
            <a:ext cx="23567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8</a:t>
            </a: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xmlns="" id="{CED98445-54B0-D667-09A0-9085BD7C5303}"/>
              </a:ext>
            </a:extLst>
          </p:cNvPr>
          <p:cNvSpPr txBox="1"/>
          <p:nvPr/>
        </p:nvSpPr>
        <p:spPr>
          <a:xfrm>
            <a:off x="9185389" y="3312764"/>
            <a:ext cx="23567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9</a:t>
            </a: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xmlns="" id="{7E584EDA-2314-FD75-742E-2C5FA0162E60}"/>
              </a:ext>
            </a:extLst>
          </p:cNvPr>
          <p:cNvSpPr txBox="1"/>
          <p:nvPr/>
        </p:nvSpPr>
        <p:spPr>
          <a:xfrm>
            <a:off x="5087926" y="3591495"/>
            <a:ext cx="352938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10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xmlns="" id="{E413433F-8E15-A3CE-4C7C-0FDD6643BAE2}"/>
              </a:ext>
            </a:extLst>
          </p:cNvPr>
          <p:cNvSpPr txBox="1"/>
          <p:nvPr/>
        </p:nvSpPr>
        <p:spPr>
          <a:xfrm>
            <a:off x="7135457" y="3583801"/>
            <a:ext cx="352938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11</a:t>
            </a: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xmlns="" id="{309B1C0B-9AFC-BF94-6682-5BD22F244DE4}"/>
              </a:ext>
            </a:extLst>
          </p:cNvPr>
          <p:cNvSpPr txBox="1"/>
          <p:nvPr/>
        </p:nvSpPr>
        <p:spPr>
          <a:xfrm>
            <a:off x="3919586" y="3880660"/>
            <a:ext cx="352938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12</a:t>
            </a: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xmlns="" id="{5D476807-D99C-65D7-FDAF-E0FFF058759F}"/>
              </a:ext>
            </a:extLst>
          </p:cNvPr>
          <p:cNvSpPr txBox="1"/>
          <p:nvPr/>
        </p:nvSpPr>
        <p:spPr>
          <a:xfrm>
            <a:off x="5659765" y="4167689"/>
            <a:ext cx="352938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13</a:t>
            </a: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xmlns="" id="{C5735B45-FA24-82A9-2775-E61FE3404B37}"/>
              </a:ext>
            </a:extLst>
          </p:cNvPr>
          <p:cNvSpPr txBox="1"/>
          <p:nvPr/>
        </p:nvSpPr>
        <p:spPr>
          <a:xfrm>
            <a:off x="9769057" y="4178678"/>
            <a:ext cx="352938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14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xmlns="" id="{3AB7051F-4784-CDB0-8FB4-955283F951FD}"/>
              </a:ext>
            </a:extLst>
          </p:cNvPr>
          <p:cNvSpPr txBox="1"/>
          <p:nvPr/>
        </p:nvSpPr>
        <p:spPr>
          <a:xfrm>
            <a:off x="9175962" y="4735388"/>
            <a:ext cx="352938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15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xmlns="" id="{F2338F70-8292-2828-5967-23F81CFBEFB1}"/>
              </a:ext>
            </a:extLst>
          </p:cNvPr>
          <p:cNvSpPr txBox="1"/>
          <p:nvPr/>
        </p:nvSpPr>
        <p:spPr>
          <a:xfrm>
            <a:off x="5087926" y="5011343"/>
            <a:ext cx="352938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16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xmlns="" id="{B65D0FF2-BDE0-51CA-F0A1-F13A6DBC7D75}"/>
              </a:ext>
            </a:extLst>
          </p:cNvPr>
          <p:cNvSpPr txBox="1"/>
          <p:nvPr/>
        </p:nvSpPr>
        <p:spPr>
          <a:xfrm>
            <a:off x="6544814" y="5011343"/>
            <a:ext cx="352938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17</a:t>
            </a: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xmlns="" id="{CA05AFCB-5358-3291-9E8E-1A489A45493C}"/>
              </a:ext>
            </a:extLst>
          </p:cNvPr>
          <p:cNvSpPr txBox="1"/>
          <p:nvPr/>
        </p:nvSpPr>
        <p:spPr>
          <a:xfrm>
            <a:off x="9765705" y="5276654"/>
            <a:ext cx="352938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18</a:t>
            </a: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xmlns="" id="{5FF37386-6D65-2CA3-5209-BB3BF28EBC69}"/>
              </a:ext>
            </a:extLst>
          </p:cNvPr>
          <p:cNvSpPr txBox="1"/>
          <p:nvPr/>
        </p:nvSpPr>
        <p:spPr>
          <a:xfrm>
            <a:off x="3918530" y="5574672"/>
            <a:ext cx="352938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19</a:t>
            </a: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xmlns="" id="{5921F24E-D85D-6ED2-8602-3F7EB86D18F7}"/>
              </a:ext>
            </a:extLst>
          </p:cNvPr>
          <p:cNvSpPr txBox="1"/>
          <p:nvPr/>
        </p:nvSpPr>
        <p:spPr>
          <a:xfrm>
            <a:off x="170309" y="896718"/>
            <a:ext cx="4748375" cy="252376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2800" dirty="0">
                <a:solidFill>
                  <a:schemeClr val="bg1"/>
                </a:solidFill>
              </a:rPr>
              <a:t>ACROSS</a:t>
            </a:r>
          </a:p>
          <a:p>
            <a:r>
              <a:rPr lang="en-US" sz="2800" dirty="0">
                <a:solidFill>
                  <a:schemeClr val="bg1"/>
                </a:solidFill>
              </a:rPr>
              <a:t>15. Nominees must have completed at least two leadership roles at what level for a TSO Achievement Award.</a:t>
            </a:r>
          </a:p>
          <a:p>
            <a:endParaRPr lang="en-US" dirty="0">
              <a:solidFill>
                <a:schemeClr val="bg1"/>
              </a:solidFill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xmlns="" id="{E3B8F15F-26F2-8316-105D-07A72DEEE653}"/>
              </a:ext>
            </a:extLst>
          </p:cNvPr>
          <p:cNvSpPr txBox="1"/>
          <p:nvPr/>
        </p:nvSpPr>
        <p:spPr>
          <a:xfrm>
            <a:off x="10067236" y="1037090"/>
            <a:ext cx="200074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/>
              <a:t>G  O  L  D  E N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xmlns="" id="{2832BC79-F3B9-BF37-2581-8E08118B1251}"/>
              </a:ext>
            </a:extLst>
          </p:cNvPr>
          <p:cNvSpPr txBox="1"/>
          <p:nvPr/>
        </p:nvSpPr>
        <p:spPr>
          <a:xfrm>
            <a:off x="9535197" y="1882545"/>
            <a:ext cx="283920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/>
              <a:t>O U  T  L   I  N  E  S</a:t>
            </a: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xmlns="" id="{247BD598-C30F-77C4-C94D-10B08E1AB144}"/>
              </a:ext>
            </a:extLst>
          </p:cNvPr>
          <p:cNvSpPr txBox="1"/>
          <p:nvPr/>
        </p:nvSpPr>
        <p:spPr>
          <a:xfrm>
            <a:off x="7198606" y="3584031"/>
            <a:ext cx="4341913" cy="4714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/>
              <a:t>E  L  E  C  T  R  O  N  I  C  A  L  </a:t>
            </a:r>
            <a:r>
              <a:rPr lang="en-US" sz="2400" dirty="0" err="1"/>
              <a:t>L</a:t>
            </a:r>
            <a:r>
              <a:rPr lang="en-US" sz="2400" dirty="0"/>
              <a:t>  Y</a:t>
            </a: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xmlns="" id="{2F6BACA2-660E-E2B8-4848-F4AD64774460}"/>
              </a:ext>
            </a:extLst>
          </p:cNvPr>
          <p:cNvSpPr txBox="1"/>
          <p:nvPr/>
        </p:nvSpPr>
        <p:spPr>
          <a:xfrm>
            <a:off x="3918530" y="3848476"/>
            <a:ext cx="200074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/>
              <a:t>P  H  O  T O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xmlns="" id="{614644D6-C977-7DA2-4FB2-B980F36F0D1C}"/>
              </a:ext>
            </a:extLst>
          </p:cNvPr>
          <p:cNvSpPr txBox="1"/>
          <p:nvPr/>
        </p:nvSpPr>
        <p:spPr>
          <a:xfrm>
            <a:off x="5738151" y="4136200"/>
            <a:ext cx="3900681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/>
              <a:t>R  E  S  O U R  C  E  S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xmlns="" id="{D8610C36-4D17-FA4C-6AA3-DB7C7CD4F54B}"/>
              </a:ext>
            </a:extLst>
          </p:cNvPr>
          <p:cNvSpPr txBox="1"/>
          <p:nvPr/>
        </p:nvSpPr>
        <p:spPr>
          <a:xfrm>
            <a:off x="9251629" y="4688461"/>
            <a:ext cx="182427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/>
              <a:t>S  T  A  T  E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xmlns="" id="{8EE09443-21DE-8DB4-8D1C-D742A57FC4AC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75722" y="3420486"/>
            <a:ext cx="3115827" cy="285000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86313745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B05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 3">
            <a:extLst>
              <a:ext uri="{FF2B5EF4-FFF2-40B4-BE49-F238E27FC236}">
                <a16:creationId xmlns:a16="http://schemas.microsoft.com/office/drawing/2014/main" xmlns="" id="{FB50B416-DE9B-4113-B78B-F31C56FF0DF7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018309807"/>
              </p:ext>
            </p:extLst>
          </p:nvPr>
        </p:nvGraphicFramePr>
        <p:xfrm>
          <a:off x="3983976" y="565604"/>
          <a:ext cx="7914761" cy="6183760"/>
        </p:xfrm>
        <a:graphic>
          <a:graphicData uri="http://schemas.openxmlformats.org/drawingml/2006/table">
            <a:tbl>
              <a:tblPr>
                <a:tableStyleId>{2D5ABB26-0587-4C30-8999-92F81FD0307C}</a:tableStyleId>
              </a:tblPr>
              <a:tblGrid>
                <a:gridCol w="295793">
                  <a:extLst>
                    <a:ext uri="{9D8B030D-6E8A-4147-A177-3AD203B41FA5}">
                      <a16:colId xmlns:a16="http://schemas.microsoft.com/office/drawing/2014/main" xmlns="" val="2968569868"/>
                    </a:ext>
                  </a:extLst>
                </a:gridCol>
                <a:gridCol w="292231">
                  <a:extLst>
                    <a:ext uri="{9D8B030D-6E8A-4147-A177-3AD203B41FA5}">
                      <a16:colId xmlns:a16="http://schemas.microsoft.com/office/drawing/2014/main" xmlns="" val="38388414"/>
                    </a:ext>
                  </a:extLst>
                </a:gridCol>
                <a:gridCol w="282804">
                  <a:extLst>
                    <a:ext uri="{9D8B030D-6E8A-4147-A177-3AD203B41FA5}">
                      <a16:colId xmlns:a16="http://schemas.microsoft.com/office/drawing/2014/main" xmlns="" val="578827524"/>
                    </a:ext>
                  </a:extLst>
                </a:gridCol>
                <a:gridCol w="301320">
                  <a:extLst>
                    <a:ext uri="{9D8B030D-6E8A-4147-A177-3AD203B41FA5}">
                      <a16:colId xmlns:a16="http://schemas.microsoft.com/office/drawing/2014/main" xmlns="" val="2026249849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722113973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2521889817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1798250165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1832287023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397017883"/>
                    </a:ext>
                  </a:extLst>
                </a:gridCol>
                <a:gridCol w="301867">
                  <a:extLst>
                    <a:ext uri="{9D8B030D-6E8A-4147-A177-3AD203B41FA5}">
                      <a16:colId xmlns:a16="http://schemas.microsoft.com/office/drawing/2014/main" xmlns="" val="2293359934"/>
                    </a:ext>
                  </a:extLst>
                </a:gridCol>
                <a:gridCol w="286969">
                  <a:extLst>
                    <a:ext uri="{9D8B030D-6E8A-4147-A177-3AD203B41FA5}">
                      <a16:colId xmlns:a16="http://schemas.microsoft.com/office/drawing/2014/main" xmlns="" val="1840360630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3304507495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2351035083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722247198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920109354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81917972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1656502830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1359163653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3935016166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3788227780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101611711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2978071408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2879273809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4245290701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2353630238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3103437316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1612881178"/>
                    </a:ext>
                  </a:extLst>
                </a:gridCol>
              </a:tblGrid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baseline="-250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497463161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baseline="-250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987696046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baseline="-250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3231804950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baseline="-250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4077730969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baseline="-250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022382442"/>
                  </a:ext>
                </a:extLst>
              </a:tr>
              <a:tr h="275856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baseline="-250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56999092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baseline="-250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590523046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2457797706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65396974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1018531873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164011738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1026317222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3719965078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1103447566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1600218622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2804152634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2179010855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3771794996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1272738529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2665826790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77601884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3272350050"/>
                  </a:ext>
                </a:extLst>
              </a:tr>
            </a:tbl>
          </a:graphicData>
        </a:graphic>
      </p:graphicFrame>
      <p:sp>
        <p:nvSpPr>
          <p:cNvPr id="6" name="Title 1">
            <a:extLst>
              <a:ext uri="{FF2B5EF4-FFF2-40B4-BE49-F238E27FC236}">
                <a16:creationId xmlns:a16="http://schemas.microsoft.com/office/drawing/2014/main" xmlns="" id="{0C090AE2-AFBE-53D6-B849-CA59F9CDC2EA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61632" y="351532"/>
            <a:ext cx="10558463" cy="471486"/>
          </a:xfrm>
        </p:spPr>
        <p:txBody>
          <a:bodyPr>
            <a:noAutofit/>
          </a:bodyPr>
          <a:lstStyle/>
          <a:p>
            <a:pPr algn="l"/>
            <a:r>
              <a:rPr lang="en-US" sz="3600" b="1" dirty="0">
                <a:solidFill>
                  <a:schemeClr val="bg1"/>
                </a:solidFill>
              </a:rPr>
              <a:t>SOLVING THE ACHIEVEMENT AWARD PUZZLE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xmlns="" id="{74424F12-7E6C-0783-9CD2-75FCBBD7232F}"/>
              </a:ext>
            </a:extLst>
          </p:cNvPr>
          <p:cNvSpPr txBox="1"/>
          <p:nvPr/>
        </p:nvSpPr>
        <p:spPr>
          <a:xfrm>
            <a:off x="11540519" y="501224"/>
            <a:ext cx="23567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1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xmlns="" id="{FB57B067-84BE-7529-450F-A12259E88755}"/>
              </a:ext>
            </a:extLst>
          </p:cNvPr>
          <p:cNvSpPr txBox="1"/>
          <p:nvPr/>
        </p:nvSpPr>
        <p:spPr>
          <a:xfrm>
            <a:off x="10090362" y="1090951"/>
            <a:ext cx="23567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2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xmlns="" id="{D355CB53-EFA5-D8D1-C27C-29AB3F67EE06}"/>
              </a:ext>
            </a:extLst>
          </p:cNvPr>
          <p:cNvSpPr txBox="1"/>
          <p:nvPr/>
        </p:nvSpPr>
        <p:spPr>
          <a:xfrm>
            <a:off x="10949772" y="1637696"/>
            <a:ext cx="23567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3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xmlns="" id="{A4B13232-474B-C1A0-1E27-AFB6C42C653C}"/>
              </a:ext>
            </a:extLst>
          </p:cNvPr>
          <p:cNvSpPr txBox="1"/>
          <p:nvPr/>
        </p:nvSpPr>
        <p:spPr>
          <a:xfrm>
            <a:off x="9496473" y="1914421"/>
            <a:ext cx="23567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4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xmlns="" id="{B5181666-2000-3B93-0E91-6F7F2611ADC7}"/>
              </a:ext>
            </a:extLst>
          </p:cNvPr>
          <p:cNvSpPr txBox="1"/>
          <p:nvPr/>
        </p:nvSpPr>
        <p:spPr>
          <a:xfrm>
            <a:off x="5669191" y="2484538"/>
            <a:ext cx="23567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5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xmlns="" id="{20AF5219-058D-2217-7DE1-DBBF9193581A}"/>
              </a:ext>
            </a:extLst>
          </p:cNvPr>
          <p:cNvSpPr txBox="1"/>
          <p:nvPr/>
        </p:nvSpPr>
        <p:spPr>
          <a:xfrm>
            <a:off x="7724540" y="2475111"/>
            <a:ext cx="23567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6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xmlns="" id="{91ABA464-F5E7-6144-0293-293EB1E69D27}"/>
              </a:ext>
            </a:extLst>
          </p:cNvPr>
          <p:cNvSpPr txBox="1"/>
          <p:nvPr/>
        </p:nvSpPr>
        <p:spPr>
          <a:xfrm>
            <a:off x="8595429" y="2746148"/>
            <a:ext cx="23567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7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xmlns="" id="{A2CD153C-E6C6-22A8-6D87-1CB1E5FA349D}"/>
              </a:ext>
            </a:extLst>
          </p:cNvPr>
          <p:cNvSpPr txBox="1"/>
          <p:nvPr/>
        </p:nvSpPr>
        <p:spPr>
          <a:xfrm>
            <a:off x="6263080" y="3051154"/>
            <a:ext cx="23567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8</a:t>
            </a: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xmlns="" id="{CED98445-54B0-D667-09A0-9085BD7C5303}"/>
              </a:ext>
            </a:extLst>
          </p:cNvPr>
          <p:cNvSpPr txBox="1"/>
          <p:nvPr/>
        </p:nvSpPr>
        <p:spPr>
          <a:xfrm>
            <a:off x="9185389" y="3312764"/>
            <a:ext cx="23567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9</a:t>
            </a: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xmlns="" id="{7E584EDA-2314-FD75-742E-2C5FA0162E60}"/>
              </a:ext>
            </a:extLst>
          </p:cNvPr>
          <p:cNvSpPr txBox="1"/>
          <p:nvPr/>
        </p:nvSpPr>
        <p:spPr>
          <a:xfrm>
            <a:off x="5087926" y="3591495"/>
            <a:ext cx="352938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10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xmlns="" id="{E413433F-8E15-A3CE-4C7C-0FDD6643BAE2}"/>
              </a:ext>
            </a:extLst>
          </p:cNvPr>
          <p:cNvSpPr txBox="1"/>
          <p:nvPr/>
        </p:nvSpPr>
        <p:spPr>
          <a:xfrm>
            <a:off x="7135457" y="3583801"/>
            <a:ext cx="352938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11</a:t>
            </a: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xmlns="" id="{309B1C0B-9AFC-BF94-6682-5BD22F244DE4}"/>
              </a:ext>
            </a:extLst>
          </p:cNvPr>
          <p:cNvSpPr txBox="1"/>
          <p:nvPr/>
        </p:nvSpPr>
        <p:spPr>
          <a:xfrm>
            <a:off x="3919586" y="3880660"/>
            <a:ext cx="352938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12</a:t>
            </a: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xmlns="" id="{5D476807-D99C-65D7-FDAF-E0FFF058759F}"/>
              </a:ext>
            </a:extLst>
          </p:cNvPr>
          <p:cNvSpPr txBox="1"/>
          <p:nvPr/>
        </p:nvSpPr>
        <p:spPr>
          <a:xfrm>
            <a:off x="5659765" y="4167689"/>
            <a:ext cx="352938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13</a:t>
            </a: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xmlns="" id="{C5735B45-FA24-82A9-2775-E61FE3404B37}"/>
              </a:ext>
            </a:extLst>
          </p:cNvPr>
          <p:cNvSpPr txBox="1"/>
          <p:nvPr/>
        </p:nvSpPr>
        <p:spPr>
          <a:xfrm>
            <a:off x="9769057" y="4178678"/>
            <a:ext cx="352938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14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xmlns="" id="{3AB7051F-4784-CDB0-8FB4-955283F951FD}"/>
              </a:ext>
            </a:extLst>
          </p:cNvPr>
          <p:cNvSpPr txBox="1"/>
          <p:nvPr/>
        </p:nvSpPr>
        <p:spPr>
          <a:xfrm>
            <a:off x="9175962" y="4735388"/>
            <a:ext cx="352938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15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xmlns="" id="{F2338F70-8292-2828-5967-23F81CFBEFB1}"/>
              </a:ext>
            </a:extLst>
          </p:cNvPr>
          <p:cNvSpPr txBox="1"/>
          <p:nvPr/>
        </p:nvSpPr>
        <p:spPr>
          <a:xfrm>
            <a:off x="5087926" y="5011343"/>
            <a:ext cx="352938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16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xmlns="" id="{B65D0FF2-BDE0-51CA-F0A1-F13A6DBC7D75}"/>
              </a:ext>
            </a:extLst>
          </p:cNvPr>
          <p:cNvSpPr txBox="1"/>
          <p:nvPr/>
        </p:nvSpPr>
        <p:spPr>
          <a:xfrm>
            <a:off x="6544814" y="5011343"/>
            <a:ext cx="352938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17</a:t>
            </a: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xmlns="" id="{CA05AFCB-5358-3291-9E8E-1A489A45493C}"/>
              </a:ext>
            </a:extLst>
          </p:cNvPr>
          <p:cNvSpPr txBox="1"/>
          <p:nvPr/>
        </p:nvSpPr>
        <p:spPr>
          <a:xfrm>
            <a:off x="9765705" y="5276654"/>
            <a:ext cx="352938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18</a:t>
            </a: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xmlns="" id="{5FF37386-6D65-2CA3-5209-BB3BF28EBC69}"/>
              </a:ext>
            </a:extLst>
          </p:cNvPr>
          <p:cNvSpPr txBox="1"/>
          <p:nvPr/>
        </p:nvSpPr>
        <p:spPr>
          <a:xfrm>
            <a:off x="3918530" y="5574672"/>
            <a:ext cx="352938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19</a:t>
            </a: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xmlns="" id="{5921F24E-D85D-6ED2-8602-3F7EB86D18F7}"/>
              </a:ext>
            </a:extLst>
          </p:cNvPr>
          <p:cNvSpPr txBox="1"/>
          <p:nvPr/>
        </p:nvSpPr>
        <p:spPr>
          <a:xfrm>
            <a:off x="170310" y="896718"/>
            <a:ext cx="4172554" cy="209288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2800" dirty="0">
                <a:solidFill>
                  <a:schemeClr val="bg1"/>
                </a:solidFill>
              </a:rPr>
              <a:t>ACROSS</a:t>
            </a:r>
          </a:p>
          <a:p>
            <a:r>
              <a:rPr lang="en-US" sz="2800" dirty="0">
                <a:solidFill>
                  <a:schemeClr val="bg1"/>
                </a:solidFill>
              </a:rPr>
              <a:t>16. Type of form to be filled out to include someone for an award.</a:t>
            </a:r>
          </a:p>
          <a:p>
            <a:endParaRPr lang="en-US" dirty="0">
              <a:solidFill>
                <a:schemeClr val="bg1"/>
              </a:solidFill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xmlns="" id="{E3B8F15F-26F2-8316-105D-07A72DEEE653}"/>
              </a:ext>
            </a:extLst>
          </p:cNvPr>
          <p:cNvSpPr txBox="1"/>
          <p:nvPr/>
        </p:nvSpPr>
        <p:spPr>
          <a:xfrm>
            <a:off x="10067236" y="1037090"/>
            <a:ext cx="200074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/>
              <a:t>G  O  L  D  E N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xmlns="" id="{2832BC79-F3B9-BF37-2581-8E08118B1251}"/>
              </a:ext>
            </a:extLst>
          </p:cNvPr>
          <p:cNvSpPr txBox="1"/>
          <p:nvPr/>
        </p:nvSpPr>
        <p:spPr>
          <a:xfrm>
            <a:off x="9535197" y="1882545"/>
            <a:ext cx="283920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/>
              <a:t>O U  T  L   I  N  E  S</a:t>
            </a: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xmlns="" id="{247BD598-C30F-77C4-C94D-10B08E1AB144}"/>
              </a:ext>
            </a:extLst>
          </p:cNvPr>
          <p:cNvSpPr txBox="1"/>
          <p:nvPr/>
        </p:nvSpPr>
        <p:spPr>
          <a:xfrm>
            <a:off x="7198606" y="3584031"/>
            <a:ext cx="4341913" cy="4714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/>
              <a:t>E  L  E  C  T  R  O  N  I  C  A  L  </a:t>
            </a:r>
            <a:r>
              <a:rPr lang="en-US" sz="2400" dirty="0" err="1"/>
              <a:t>L</a:t>
            </a:r>
            <a:r>
              <a:rPr lang="en-US" sz="2400" dirty="0"/>
              <a:t>  Y</a:t>
            </a: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xmlns="" id="{2F6BACA2-660E-E2B8-4848-F4AD64774460}"/>
              </a:ext>
            </a:extLst>
          </p:cNvPr>
          <p:cNvSpPr txBox="1"/>
          <p:nvPr/>
        </p:nvSpPr>
        <p:spPr>
          <a:xfrm>
            <a:off x="3918530" y="3848476"/>
            <a:ext cx="200074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/>
              <a:t>P  H  O  T O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xmlns="" id="{614644D6-C977-7DA2-4FB2-B980F36F0D1C}"/>
              </a:ext>
            </a:extLst>
          </p:cNvPr>
          <p:cNvSpPr txBox="1"/>
          <p:nvPr/>
        </p:nvSpPr>
        <p:spPr>
          <a:xfrm>
            <a:off x="5738151" y="4136200"/>
            <a:ext cx="3900681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/>
              <a:t>R  E  S  O U R  C  E  S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xmlns="" id="{D8610C36-4D17-FA4C-6AA3-DB7C7CD4F54B}"/>
              </a:ext>
            </a:extLst>
          </p:cNvPr>
          <p:cNvSpPr txBox="1"/>
          <p:nvPr/>
        </p:nvSpPr>
        <p:spPr>
          <a:xfrm>
            <a:off x="9251629" y="4688461"/>
            <a:ext cx="182427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/>
              <a:t>S  T  A  T  E</a:t>
            </a:r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xmlns="" id="{54D4F2F7-FDB3-161B-71A1-9558D40D435C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4156" y="3936918"/>
            <a:ext cx="3540096" cy="185855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16122403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B05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 3">
            <a:extLst>
              <a:ext uri="{FF2B5EF4-FFF2-40B4-BE49-F238E27FC236}">
                <a16:creationId xmlns:a16="http://schemas.microsoft.com/office/drawing/2014/main" xmlns="" id="{FB50B416-DE9B-4113-B78B-F31C56FF0DF7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017617880"/>
              </p:ext>
            </p:extLst>
          </p:nvPr>
        </p:nvGraphicFramePr>
        <p:xfrm>
          <a:off x="3983976" y="565604"/>
          <a:ext cx="7914761" cy="6183760"/>
        </p:xfrm>
        <a:graphic>
          <a:graphicData uri="http://schemas.openxmlformats.org/drawingml/2006/table">
            <a:tbl>
              <a:tblPr>
                <a:tableStyleId>{2D5ABB26-0587-4C30-8999-92F81FD0307C}</a:tableStyleId>
              </a:tblPr>
              <a:tblGrid>
                <a:gridCol w="295793">
                  <a:extLst>
                    <a:ext uri="{9D8B030D-6E8A-4147-A177-3AD203B41FA5}">
                      <a16:colId xmlns:a16="http://schemas.microsoft.com/office/drawing/2014/main" xmlns="" val="2968569868"/>
                    </a:ext>
                  </a:extLst>
                </a:gridCol>
                <a:gridCol w="292231">
                  <a:extLst>
                    <a:ext uri="{9D8B030D-6E8A-4147-A177-3AD203B41FA5}">
                      <a16:colId xmlns:a16="http://schemas.microsoft.com/office/drawing/2014/main" xmlns="" val="38388414"/>
                    </a:ext>
                  </a:extLst>
                </a:gridCol>
                <a:gridCol w="282804">
                  <a:extLst>
                    <a:ext uri="{9D8B030D-6E8A-4147-A177-3AD203B41FA5}">
                      <a16:colId xmlns:a16="http://schemas.microsoft.com/office/drawing/2014/main" xmlns="" val="578827524"/>
                    </a:ext>
                  </a:extLst>
                </a:gridCol>
                <a:gridCol w="301320">
                  <a:extLst>
                    <a:ext uri="{9D8B030D-6E8A-4147-A177-3AD203B41FA5}">
                      <a16:colId xmlns:a16="http://schemas.microsoft.com/office/drawing/2014/main" xmlns="" val="2026249849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722113973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2521889817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1798250165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1832287023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397017883"/>
                    </a:ext>
                  </a:extLst>
                </a:gridCol>
                <a:gridCol w="301867">
                  <a:extLst>
                    <a:ext uri="{9D8B030D-6E8A-4147-A177-3AD203B41FA5}">
                      <a16:colId xmlns:a16="http://schemas.microsoft.com/office/drawing/2014/main" xmlns="" val="2293359934"/>
                    </a:ext>
                  </a:extLst>
                </a:gridCol>
                <a:gridCol w="286969">
                  <a:extLst>
                    <a:ext uri="{9D8B030D-6E8A-4147-A177-3AD203B41FA5}">
                      <a16:colId xmlns:a16="http://schemas.microsoft.com/office/drawing/2014/main" xmlns="" val="1840360630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3304507495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2351035083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722247198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920109354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81917972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1656502830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1359163653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3935016166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3788227780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101611711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2978071408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2879273809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4245290701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2353630238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3103437316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1612881178"/>
                    </a:ext>
                  </a:extLst>
                </a:gridCol>
              </a:tblGrid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baseline="-250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497463161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baseline="-250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987696046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baseline="-250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3231804950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baseline="-250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4077730969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baseline="-250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022382442"/>
                  </a:ext>
                </a:extLst>
              </a:tr>
              <a:tr h="275856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baseline="-250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56999092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baseline="-250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590523046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2457797706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65396974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1018531873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164011738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1026317222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3719965078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1103447566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1600218622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2804152634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2179010855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3771794996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1272738529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2665826790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77601884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3272350050"/>
                  </a:ext>
                </a:extLst>
              </a:tr>
            </a:tbl>
          </a:graphicData>
        </a:graphic>
      </p:graphicFrame>
      <p:sp>
        <p:nvSpPr>
          <p:cNvPr id="6" name="Title 1">
            <a:extLst>
              <a:ext uri="{FF2B5EF4-FFF2-40B4-BE49-F238E27FC236}">
                <a16:creationId xmlns:a16="http://schemas.microsoft.com/office/drawing/2014/main" xmlns="" id="{0C090AE2-AFBE-53D6-B849-CA59F9CDC2EA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61632" y="351532"/>
            <a:ext cx="10558463" cy="471486"/>
          </a:xfrm>
        </p:spPr>
        <p:txBody>
          <a:bodyPr>
            <a:noAutofit/>
          </a:bodyPr>
          <a:lstStyle/>
          <a:p>
            <a:pPr algn="l"/>
            <a:r>
              <a:rPr lang="en-US" sz="3600" b="1" dirty="0">
                <a:solidFill>
                  <a:schemeClr val="bg1"/>
                </a:solidFill>
              </a:rPr>
              <a:t>SOLVING THE ACHIEVEMENT AWARD PUZZLE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xmlns="" id="{74424F12-7E6C-0783-9CD2-75FCBBD7232F}"/>
              </a:ext>
            </a:extLst>
          </p:cNvPr>
          <p:cNvSpPr txBox="1"/>
          <p:nvPr/>
        </p:nvSpPr>
        <p:spPr>
          <a:xfrm>
            <a:off x="11540519" y="501224"/>
            <a:ext cx="23567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1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xmlns="" id="{FB57B067-84BE-7529-450F-A12259E88755}"/>
              </a:ext>
            </a:extLst>
          </p:cNvPr>
          <p:cNvSpPr txBox="1"/>
          <p:nvPr/>
        </p:nvSpPr>
        <p:spPr>
          <a:xfrm>
            <a:off x="10090362" y="1090951"/>
            <a:ext cx="23567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2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xmlns="" id="{D355CB53-EFA5-D8D1-C27C-29AB3F67EE06}"/>
              </a:ext>
            </a:extLst>
          </p:cNvPr>
          <p:cNvSpPr txBox="1"/>
          <p:nvPr/>
        </p:nvSpPr>
        <p:spPr>
          <a:xfrm>
            <a:off x="10949772" y="1637696"/>
            <a:ext cx="23567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3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xmlns="" id="{A4B13232-474B-C1A0-1E27-AFB6C42C653C}"/>
              </a:ext>
            </a:extLst>
          </p:cNvPr>
          <p:cNvSpPr txBox="1"/>
          <p:nvPr/>
        </p:nvSpPr>
        <p:spPr>
          <a:xfrm>
            <a:off x="9496473" y="1914421"/>
            <a:ext cx="23567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4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xmlns="" id="{B5181666-2000-3B93-0E91-6F7F2611ADC7}"/>
              </a:ext>
            </a:extLst>
          </p:cNvPr>
          <p:cNvSpPr txBox="1"/>
          <p:nvPr/>
        </p:nvSpPr>
        <p:spPr>
          <a:xfrm>
            <a:off x="5669191" y="2484538"/>
            <a:ext cx="23567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5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xmlns="" id="{20AF5219-058D-2217-7DE1-DBBF9193581A}"/>
              </a:ext>
            </a:extLst>
          </p:cNvPr>
          <p:cNvSpPr txBox="1"/>
          <p:nvPr/>
        </p:nvSpPr>
        <p:spPr>
          <a:xfrm>
            <a:off x="7724540" y="2475111"/>
            <a:ext cx="23567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6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xmlns="" id="{91ABA464-F5E7-6144-0293-293EB1E69D27}"/>
              </a:ext>
            </a:extLst>
          </p:cNvPr>
          <p:cNvSpPr txBox="1"/>
          <p:nvPr/>
        </p:nvSpPr>
        <p:spPr>
          <a:xfrm>
            <a:off x="8595429" y="2746148"/>
            <a:ext cx="23567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7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xmlns="" id="{A2CD153C-E6C6-22A8-6D87-1CB1E5FA349D}"/>
              </a:ext>
            </a:extLst>
          </p:cNvPr>
          <p:cNvSpPr txBox="1"/>
          <p:nvPr/>
        </p:nvSpPr>
        <p:spPr>
          <a:xfrm>
            <a:off x="6263080" y="3051154"/>
            <a:ext cx="23567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8</a:t>
            </a: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xmlns="" id="{CED98445-54B0-D667-09A0-9085BD7C5303}"/>
              </a:ext>
            </a:extLst>
          </p:cNvPr>
          <p:cNvSpPr txBox="1"/>
          <p:nvPr/>
        </p:nvSpPr>
        <p:spPr>
          <a:xfrm>
            <a:off x="9185389" y="3312764"/>
            <a:ext cx="23567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9</a:t>
            </a: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xmlns="" id="{7E584EDA-2314-FD75-742E-2C5FA0162E60}"/>
              </a:ext>
            </a:extLst>
          </p:cNvPr>
          <p:cNvSpPr txBox="1"/>
          <p:nvPr/>
        </p:nvSpPr>
        <p:spPr>
          <a:xfrm>
            <a:off x="5087926" y="3591495"/>
            <a:ext cx="352938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10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xmlns="" id="{E413433F-8E15-A3CE-4C7C-0FDD6643BAE2}"/>
              </a:ext>
            </a:extLst>
          </p:cNvPr>
          <p:cNvSpPr txBox="1"/>
          <p:nvPr/>
        </p:nvSpPr>
        <p:spPr>
          <a:xfrm>
            <a:off x="7135457" y="3583801"/>
            <a:ext cx="352938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11</a:t>
            </a: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xmlns="" id="{309B1C0B-9AFC-BF94-6682-5BD22F244DE4}"/>
              </a:ext>
            </a:extLst>
          </p:cNvPr>
          <p:cNvSpPr txBox="1"/>
          <p:nvPr/>
        </p:nvSpPr>
        <p:spPr>
          <a:xfrm>
            <a:off x="3919586" y="3880660"/>
            <a:ext cx="352938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12</a:t>
            </a: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xmlns="" id="{5D476807-D99C-65D7-FDAF-E0FFF058759F}"/>
              </a:ext>
            </a:extLst>
          </p:cNvPr>
          <p:cNvSpPr txBox="1"/>
          <p:nvPr/>
        </p:nvSpPr>
        <p:spPr>
          <a:xfrm>
            <a:off x="5659765" y="4167689"/>
            <a:ext cx="352938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13</a:t>
            </a: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xmlns="" id="{C5735B45-FA24-82A9-2775-E61FE3404B37}"/>
              </a:ext>
            </a:extLst>
          </p:cNvPr>
          <p:cNvSpPr txBox="1"/>
          <p:nvPr/>
        </p:nvSpPr>
        <p:spPr>
          <a:xfrm>
            <a:off x="9769057" y="4178678"/>
            <a:ext cx="352938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14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xmlns="" id="{3AB7051F-4784-CDB0-8FB4-955283F951FD}"/>
              </a:ext>
            </a:extLst>
          </p:cNvPr>
          <p:cNvSpPr txBox="1"/>
          <p:nvPr/>
        </p:nvSpPr>
        <p:spPr>
          <a:xfrm>
            <a:off x="9175962" y="4735388"/>
            <a:ext cx="352938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15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xmlns="" id="{F2338F70-8292-2828-5967-23F81CFBEFB1}"/>
              </a:ext>
            </a:extLst>
          </p:cNvPr>
          <p:cNvSpPr txBox="1"/>
          <p:nvPr/>
        </p:nvSpPr>
        <p:spPr>
          <a:xfrm>
            <a:off x="5087926" y="5011343"/>
            <a:ext cx="352938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16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xmlns="" id="{B65D0FF2-BDE0-51CA-F0A1-F13A6DBC7D75}"/>
              </a:ext>
            </a:extLst>
          </p:cNvPr>
          <p:cNvSpPr txBox="1"/>
          <p:nvPr/>
        </p:nvSpPr>
        <p:spPr>
          <a:xfrm>
            <a:off x="6544814" y="5011343"/>
            <a:ext cx="352938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17</a:t>
            </a: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xmlns="" id="{CA05AFCB-5358-3291-9E8E-1A489A45493C}"/>
              </a:ext>
            </a:extLst>
          </p:cNvPr>
          <p:cNvSpPr txBox="1"/>
          <p:nvPr/>
        </p:nvSpPr>
        <p:spPr>
          <a:xfrm>
            <a:off x="9765705" y="5276654"/>
            <a:ext cx="352938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18</a:t>
            </a: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xmlns="" id="{5FF37386-6D65-2CA3-5209-BB3BF28EBC69}"/>
              </a:ext>
            </a:extLst>
          </p:cNvPr>
          <p:cNvSpPr txBox="1"/>
          <p:nvPr/>
        </p:nvSpPr>
        <p:spPr>
          <a:xfrm>
            <a:off x="3918530" y="5574672"/>
            <a:ext cx="352938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19</a:t>
            </a: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xmlns="" id="{5921F24E-D85D-6ED2-8602-3F7EB86D18F7}"/>
              </a:ext>
            </a:extLst>
          </p:cNvPr>
          <p:cNvSpPr txBox="1"/>
          <p:nvPr/>
        </p:nvSpPr>
        <p:spPr>
          <a:xfrm>
            <a:off x="170310" y="896718"/>
            <a:ext cx="4172554" cy="209288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2800" dirty="0">
                <a:solidFill>
                  <a:schemeClr val="bg1"/>
                </a:solidFill>
              </a:rPr>
              <a:t>ACROSS</a:t>
            </a:r>
          </a:p>
          <a:p>
            <a:r>
              <a:rPr lang="en-US" sz="2800" dirty="0">
                <a:solidFill>
                  <a:schemeClr val="bg1"/>
                </a:solidFill>
              </a:rPr>
              <a:t>16. Type of form to be filled out to include someone for an award.</a:t>
            </a:r>
          </a:p>
          <a:p>
            <a:endParaRPr lang="en-US" dirty="0">
              <a:solidFill>
                <a:schemeClr val="bg1"/>
              </a:solidFill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xmlns="" id="{E3B8F15F-26F2-8316-105D-07A72DEEE653}"/>
              </a:ext>
            </a:extLst>
          </p:cNvPr>
          <p:cNvSpPr txBox="1"/>
          <p:nvPr/>
        </p:nvSpPr>
        <p:spPr>
          <a:xfrm>
            <a:off x="10067236" y="1037090"/>
            <a:ext cx="200074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/>
              <a:t>G  O  L  D  E N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xmlns="" id="{2832BC79-F3B9-BF37-2581-8E08118B1251}"/>
              </a:ext>
            </a:extLst>
          </p:cNvPr>
          <p:cNvSpPr txBox="1"/>
          <p:nvPr/>
        </p:nvSpPr>
        <p:spPr>
          <a:xfrm>
            <a:off x="9535197" y="1882545"/>
            <a:ext cx="283920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/>
              <a:t>O U  T  L   I  N  E  S</a:t>
            </a: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xmlns="" id="{247BD598-C30F-77C4-C94D-10B08E1AB144}"/>
              </a:ext>
            </a:extLst>
          </p:cNvPr>
          <p:cNvSpPr txBox="1"/>
          <p:nvPr/>
        </p:nvSpPr>
        <p:spPr>
          <a:xfrm>
            <a:off x="7198606" y="3584031"/>
            <a:ext cx="4341913" cy="4714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/>
              <a:t>E  L  E  C  T  R  O  N  I  C  A  L  </a:t>
            </a:r>
            <a:r>
              <a:rPr lang="en-US" sz="2400" dirty="0" err="1"/>
              <a:t>L</a:t>
            </a:r>
            <a:r>
              <a:rPr lang="en-US" sz="2400" dirty="0"/>
              <a:t>  Y</a:t>
            </a: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xmlns="" id="{2F6BACA2-660E-E2B8-4848-F4AD64774460}"/>
              </a:ext>
            </a:extLst>
          </p:cNvPr>
          <p:cNvSpPr txBox="1"/>
          <p:nvPr/>
        </p:nvSpPr>
        <p:spPr>
          <a:xfrm>
            <a:off x="3918530" y="3848476"/>
            <a:ext cx="200074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/>
              <a:t>P  H  O  T O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xmlns="" id="{614644D6-C977-7DA2-4FB2-B980F36F0D1C}"/>
              </a:ext>
            </a:extLst>
          </p:cNvPr>
          <p:cNvSpPr txBox="1"/>
          <p:nvPr/>
        </p:nvSpPr>
        <p:spPr>
          <a:xfrm>
            <a:off x="5738151" y="4136200"/>
            <a:ext cx="3900681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/>
              <a:t>R  E  S  O U R  C  E  S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xmlns="" id="{D8610C36-4D17-FA4C-6AA3-DB7C7CD4F54B}"/>
              </a:ext>
            </a:extLst>
          </p:cNvPr>
          <p:cNvSpPr txBox="1"/>
          <p:nvPr/>
        </p:nvSpPr>
        <p:spPr>
          <a:xfrm>
            <a:off x="9251629" y="4688461"/>
            <a:ext cx="182427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/>
              <a:t>S  T  A  T  E</a:t>
            </a: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xmlns="" id="{9CC46C99-4A35-C64F-E298-A7D400B8D7E2}"/>
              </a:ext>
            </a:extLst>
          </p:cNvPr>
          <p:cNvSpPr txBox="1"/>
          <p:nvPr/>
        </p:nvSpPr>
        <p:spPr>
          <a:xfrm>
            <a:off x="5079355" y="4967670"/>
            <a:ext cx="3900681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/>
              <a:t>N  O M  I  N  A T   I  O  N </a:t>
            </a:r>
          </a:p>
        </p:txBody>
      </p:sp>
      <p:pic>
        <p:nvPicPr>
          <p:cNvPr id="34" name="Picture 33">
            <a:extLst>
              <a:ext uri="{FF2B5EF4-FFF2-40B4-BE49-F238E27FC236}">
                <a16:creationId xmlns:a16="http://schemas.microsoft.com/office/drawing/2014/main" xmlns="" id="{6F029D91-E813-E136-126B-B900E52938B3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4156" y="3936918"/>
            <a:ext cx="3540096" cy="185855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93429960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B05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 3">
            <a:extLst>
              <a:ext uri="{FF2B5EF4-FFF2-40B4-BE49-F238E27FC236}">
                <a16:creationId xmlns:a16="http://schemas.microsoft.com/office/drawing/2014/main" xmlns="" id="{FB50B416-DE9B-4113-B78B-F31C56FF0DF7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18784782"/>
              </p:ext>
            </p:extLst>
          </p:nvPr>
        </p:nvGraphicFramePr>
        <p:xfrm>
          <a:off x="3983976" y="565604"/>
          <a:ext cx="7914761" cy="6183760"/>
        </p:xfrm>
        <a:graphic>
          <a:graphicData uri="http://schemas.openxmlformats.org/drawingml/2006/table">
            <a:tbl>
              <a:tblPr>
                <a:tableStyleId>{2D5ABB26-0587-4C30-8999-92F81FD0307C}</a:tableStyleId>
              </a:tblPr>
              <a:tblGrid>
                <a:gridCol w="295793">
                  <a:extLst>
                    <a:ext uri="{9D8B030D-6E8A-4147-A177-3AD203B41FA5}">
                      <a16:colId xmlns:a16="http://schemas.microsoft.com/office/drawing/2014/main" xmlns="" val="2968569868"/>
                    </a:ext>
                  </a:extLst>
                </a:gridCol>
                <a:gridCol w="292231">
                  <a:extLst>
                    <a:ext uri="{9D8B030D-6E8A-4147-A177-3AD203B41FA5}">
                      <a16:colId xmlns:a16="http://schemas.microsoft.com/office/drawing/2014/main" xmlns="" val="38388414"/>
                    </a:ext>
                  </a:extLst>
                </a:gridCol>
                <a:gridCol w="282804">
                  <a:extLst>
                    <a:ext uri="{9D8B030D-6E8A-4147-A177-3AD203B41FA5}">
                      <a16:colId xmlns:a16="http://schemas.microsoft.com/office/drawing/2014/main" xmlns="" val="578827524"/>
                    </a:ext>
                  </a:extLst>
                </a:gridCol>
                <a:gridCol w="301320">
                  <a:extLst>
                    <a:ext uri="{9D8B030D-6E8A-4147-A177-3AD203B41FA5}">
                      <a16:colId xmlns:a16="http://schemas.microsoft.com/office/drawing/2014/main" xmlns="" val="2026249849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722113973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2521889817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1798250165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1832287023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397017883"/>
                    </a:ext>
                  </a:extLst>
                </a:gridCol>
                <a:gridCol w="301867">
                  <a:extLst>
                    <a:ext uri="{9D8B030D-6E8A-4147-A177-3AD203B41FA5}">
                      <a16:colId xmlns:a16="http://schemas.microsoft.com/office/drawing/2014/main" xmlns="" val="2293359934"/>
                    </a:ext>
                  </a:extLst>
                </a:gridCol>
                <a:gridCol w="286969">
                  <a:extLst>
                    <a:ext uri="{9D8B030D-6E8A-4147-A177-3AD203B41FA5}">
                      <a16:colId xmlns:a16="http://schemas.microsoft.com/office/drawing/2014/main" xmlns="" val="1840360630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3304507495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2351035083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722247198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920109354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81917972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1656502830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1359163653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3935016166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3788227780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101611711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2978071408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2879273809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4245290701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2353630238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3103437316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1612881178"/>
                    </a:ext>
                  </a:extLst>
                </a:gridCol>
              </a:tblGrid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baseline="-250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497463161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baseline="-250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987696046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baseline="-250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3231804950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baseline="-250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4077730969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baseline="-250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022382442"/>
                  </a:ext>
                </a:extLst>
              </a:tr>
              <a:tr h="275856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baseline="-250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56999092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baseline="-250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590523046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2457797706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65396974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1018531873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164011738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1026317222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3719965078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1103447566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1600218622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2804152634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2179010855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3771794996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1272738529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2665826790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77601884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3272350050"/>
                  </a:ext>
                </a:extLst>
              </a:tr>
            </a:tbl>
          </a:graphicData>
        </a:graphic>
      </p:graphicFrame>
      <p:sp>
        <p:nvSpPr>
          <p:cNvPr id="6" name="Title 1">
            <a:extLst>
              <a:ext uri="{FF2B5EF4-FFF2-40B4-BE49-F238E27FC236}">
                <a16:creationId xmlns:a16="http://schemas.microsoft.com/office/drawing/2014/main" xmlns="" id="{0C090AE2-AFBE-53D6-B849-CA59F9CDC2EA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61632" y="351532"/>
            <a:ext cx="10558463" cy="471486"/>
          </a:xfrm>
        </p:spPr>
        <p:txBody>
          <a:bodyPr>
            <a:noAutofit/>
          </a:bodyPr>
          <a:lstStyle/>
          <a:p>
            <a:pPr algn="l"/>
            <a:r>
              <a:rPr lang="en-US" sz="3600" b="1" dirty="0">
                <a:solidFill>
                  <a:schemeClr val="bg1"/>
                </a:solidFill>
              </a:rPr>
              <a:t>SOLVING THE ACHIEVEMENT AWARD PUZZLE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xmlns="" id="{74424F12-7E6C-0783-9CD2-75FCBBD7232F}"/>
              </a:ext>
            </a:extLst>
          </p:cNvPr>
          <p:cNvSpPr txBox="1"/>
          <p:nvPr/>
        </p:nvSpPr>
        <p:spPr>
          <a:xfrm>
            <a:off x="11540519" y="501224"/>
            <a:ext cx="23567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1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xmlns="" id="{FB57B067-84BE-7529-450F-A12259E88755}"/>
              </a:ext>
            </a:extLst>
          </p:cNvPr>
          <p:cNvSpPr txBox="1"/>
          <p:nvPr/>
        </p:nvSpPr>
        <p:spPr>
          <a:xfrm>
            <a:off x="10090362" y="1090951"/>
            <a:ext cx="23567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2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xmlns="" id="{D355CB53-EFA5-D8D1-C27C-29AB3F67EE06}"/>
              </a:ext>
            </a:extLst>
          </p:cNvPr>
          <p:cNvSpPr txBox="1"/>
          <p:nvPr/>
        </p:nvSpPr>
        <p:spPr>
          <a:xfrm>
            <a:off x="10949772" y="1637696"/>
            <a:ext cx="23567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3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xmlns="" id="{A4B13232-474B-C1A0-1E27-AFB6C42C653C}"/>
              </a:ext>
            </a:extLst>
          </p:cNvPr>
          <p:cNvSpPr txBox="1"/>
          <p:nvPr/>
        </p:nvSpPr>
        <p:spPr>
          <a:xfrm>
            <a:off x="9496473" y="1914421"/>
            <a:ext cx="23567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4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xmlns="" id="{B5181666-2000-3B93-0E91-6F7F2611ADC7}"/>
              </a:ext>
            </a:extLst>
          </p:cNvPr>
          <p:cNvSpPr txBox="1"/>
          <p:nvPr/>
        </p:nvSpPr>
        <p:spPr>
          <a:xfrm>
            <a:off x="5669191" y="2484538"/>
            <a:ext cx="23567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5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xmlns="" id="{20AF5219-058D-2217-7DE1-DBBF9193581A}"/>
              </a:ext>
            </a:extLst>
          </p:cNvPr>
          <p:cNvSpPr txBox="1"/>
          <p:nvPr/>
        </p:nvSpPr>
        <p:spPr>
          <a:xfrm>
            <a:off x="7724540" y="2475111"/>
            <a:ext cx="23567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6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xmlns="" id="{91ABA464-F5E7-6144-0293-293EB1E69D27}"/>
              </a:ext>
            </a:extLst>
          </p:cNvPr>
          <p:cNvSpPr txBox="1"/>
          <p:nvPr/>
        </p:nvSpPr>
        <p:spPr>
          <a:xfrm>
            <a:off x="8595429" y="2746148"/>
            <a:ext cx="23567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7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xmlns="" id="{A2CD153C-E6C6-22A8-6D87-1CB1E5FA349D}"/>
              </a:ext>
            </a:extLst>
          </p:cNvPr>
          <p:cNvSpPr txBox="1"/>
          <p:nvPr/>
        </p:nvSpPr>
        <p:spPr>
          <a:xfrm>
            <a:off x="6263080" y="3051154"/>
            <a:ext cx="23567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8</a:t>
            </a: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xmlns="" id="{CED98445-54B0-D667-09A0-9085BD7C5303}"/>
              </a:ext>
            </a:extLst>
          </p:cNvPr>
          <p:cNvSpPr txBox="1"/>
          <p:nvPr/>
        </p:nvSpPr>
        <p:spPr>
          <a:xfrm>
            <a:off x="9185389" y="3312764"/>
            <a:ext cx="23567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9</a:t>
            </a: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xmlns="" id="{7E584EDA-2314-FD75-742E-2C5FA0162E60}"/>
              </a:ext>
            </a:extLst>
          </p:cNvPr>
          <p:cNvSpPr txBox="1"/>
          <p:nvPr/>
        </p:nvSpPr>
        <p:spPr>
          <a:xfrm>
            <a:off x="5087926" y="3591495"/>
            <a:ext cx="352938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10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xmlns="" id="{E413433F-8E15-A3CE-4C7C-0FDD6643BAE2}"/>
              </a:ext>
            </a:extLst>
          </p:cNvPr>
          <p:cNvSpPr txBox="1"/>
          <p:nvPr/>
        </p:nvSpPr>
        <p:spPr>
          <a:xfrm>
            <a:off x="7135457" y="3583801"/>
            <a:ext cx="352938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11</a:t>
            </a: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xmlns="" id="{309B1C0B-9AFC-BF94-6682-5BD22F244DE4}"/>
              </a:ext>
            </a:extLst>
          </p:cNvPr>
          <p:cNvSpPr txBox="1"/>
          <p:nvPr/>
        </p:nvSpPr>
        <p:spPr>
          <a:xfrm>
            <a:off x="3919586" y="3880660"/>
            <a:ext cx="352938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12</a:t>
            </a: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xmlns="" id="{5D476807-D99C-65D7-FDAF-E0FFF058759F}"/>
              </a:ext>
            </a:extLst>
          </p:cNvPr>
          <p:cNvSpPr txBox="1"/>
          <p:nvPr/>
        </p:nvSpPr>
        <p:spPr>
          <a:xfrm>
            <a:off x="5659765" y="4167689"/>
            <a:ext cx="352938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13</a:t>
            </a: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xmlns="" id="{C5735B45-FA24-82A9-2775-E61FE3404B37}"/>
              </a:ext>
            </a:extLst>
          </p:cNvPr>
          <p:cNvSpPr txBox="1"/>
          <p:nvPr/>
        </p:nvSpPr>
        <p:spPr>
          <a:xfrm>
            <a:off x="9769057" y="4178678"/>
            <a:ext cx="352938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14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xmlns="" id="{3AB7051F-4784-CDB0-8FB4-955283F951FD}"/>
              </a:ext>
            </a:extLst>
          </p:cNvPr>
          <p:cNvSpPr txBox="1"/>
          <p:nvPr/>
        </p:nvSpPr>
        <p:spPr>
          <a:xfrm>
            <a:off x="9175962" y="4735388"/>
            <a:ext cx="352938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15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xmlns="" id="{F2338F70-8292-2828-5967-23F81CFBEFB1}"/>
              </a:ext>
            </a:extLst>
          </p:cNvPr>
          <p:cNvSpPr txBox="1"/>
          <p:nvPr/>
        </p:nvSpPr>
        <p:spPr>
          <a:xfrm>
            <a:off x="5087926" y="5011343"/>
            <a:ext cx="352938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16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xmlns="" id="{B65D0FF2-BDE0-51CA-F0A1-F13A6DBC7D75}"/>
              </a:ext>
            </a:extLst>
          </p:cNvPr>
          <p:cNvSpPr txBox="1"/>
          <p:nvPr/>
        </p:nvSpPr>
        <p:spPr>
          <a:xfrm>
            <a:off x="6544814" y="5011343"/>
            <a:ext cx="352938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17</a:t>
            </a: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xmlns="" id="{CA05AFCB-5358-3291-9E8E-1A489A45493C}"/>
              </a:ext>
            </a:extLst>
          </p:cNvPr>
          <p:cNvSpPr txBox="1"/>
          <p:nvPr/>
        </p:nvSpPr>
        <p:spPr>
          <a:xfrm>
            <a:off x="9765705" y="5276654"/>
            <a:ext cx="352938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18</a:t>
            </a: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xmlns="" id="{5FF37386-6D65-2CA3-5209-BB3BF28EBC69}"/>
              </a:ext>
            </a:extLst>
          </p:cNvPr>
          <p:cNvSpPr txBox="1"/>
          <p:nvPr/>
        </p:nvSpPr>
        <p:spPr>
          <a:xfrm>
            <a:off x="3918530" y="5574672"/>
            <a:ext cx="352938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19</a:t>
            </a: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xmlns="" id="{5921F24E-D85D-6ED2-8602-3F7EB86D18F7}"/>
              </a:ext>
            </a:extLst>
          </p:cNvPr>
          <p:cNvSpPr txBox="1"/>
          <p:nvPr/>
        </p:nvSpPr>
        <p:spPr>
          <a:xfrm>
            <a:off x="170310" y="896718"/>
            <a:ext cx="4172554" cy="166199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2800" dirty="0">
                <a:solidFill>
                  <a:schemeClr val="bg1"/>
                </a:solidFill>
              </a:rPr>
              <a:t>ACROSS</a:t>
            </a:r>
          </a:p>
          <a:p>
            <a:r>
              <a:rPr lang="en-US" sz="2800" dirty="0">
                <a:solidFill>
                  <a:schemeClr val="bg1"/>
                </a:solidFill>
              </a:rPr>
              <a:t>18. Shape of the Golden Rose Award</a:t>
            </a:r>
          </a:p>
          <a:p>
            <a:endParaRPr lang="en-US" dirty="0">
              <a:solidFill>
                <a:schemeClr val="bg1"/>
              </a:solidFill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xmlns="" id="{E3B8F15F-26F2-8316-105D-07A72DEEE653}"/>
              </a:ext>
            </a:extLst>
          </p:cNvPr>
          <p:cNvSpPr txBox="1"/>
          <p:nvPr/>
        </p:nvSpPr>
        <p:spPr>
          <a:xfrm>
            <a:off x="10067236" y="1037090"/>
            <a:ext cx="200074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/>
              <a:t>G  O  L  D  E N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xmlns="" id="{2832BC79-F3B9-BF37-2581-8E08118B1251}"/>
              </a:ext>
            </a:extLst>
          </p:cNvPr>
          <p:cNvSpPr txBox="1"/>
          <p:nvPr/>
        </p:nvSpPr>
        <p:spPr>
          <a:xfrm>
            <a:off x="9535197" y="1882545"/>
            <a:ext cx="283920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/>
              <a:t>O U  T  L   I  N  E  S</a:t>
            </a: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xmlns="" id="{247BD598-C30F-77C4-C94D-10B08E1AB144}"/>
              </a:ext>
            </a:extLst>
          </p:cNvPr>
          <p:cNvSpPr txBox="1"/>
          <p:nvPr/>
        </p:nvSpPr>
        <p:spPr>
          <a:xfrm>
            <a:off x="7198606" y="3584031"/>
            <a:ext cx="4341913" cy="4714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/>
              <a:t>E  L  E  C  T  R  O  N  I  C  A  L  </a:t>
            </a:r>
            <a:r>
              <a:rPr lang="en-US" sz="2400" dirty="0" err="1"/>
              <a:t>L</a:t>
            </a:r>
            <a:r>
              <a:rPr lang="en-US" sz="2400" dirty="0"/>
              <a:t>  Y</a:t>
            </a: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xmlns="" id="{2F6BACA2-660E-E2B8-4848-F4AD64774460}"/>
              </a:ext>
            </a:extLst>
          </p:cNvPr>
          <p:cNvSpPr txBox="1"/>
          <p:nvPr/>
        </p:nvSpPr>
        <p:spPr>
          <a:xfrm>
            <a:off x="3918530" y="3848476"/>
            <a:ext cx="200074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/>
              <a:t>P  H  O  T O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xmlns="" id="{614644D6-C977-7DA2-4FB2-B980F36F0D1C}"/>
              </a:ext>
            </a:extLst>
          </p:cNvPr>
          <p:cNvSpPr txBox="1"/>
          <p:nvPr/>
        </p:nvSpPr>
        <p:spPr>
          <a:xfrm>
            <a:off x="5738151" y="4136200"/>
            <a:ext cx="3900681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/>
              <a:t>R  E  S  O U R  C  E  S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xmlns="" id="{D8610C36-4D17-FA4C-6AA3-DB7C7CD4F54B}"/>
              </a:ext>
            </a:extLst>
          </p:cNvPr>
          <p:cNvSpPr txBox="1"/>
          <p:nvPr/>
        </p:nvSpPr>
        <p:spPr>
          <a:xfrm>
            <a:off x="9251629" y="4688461"/>
            <a:ext cx="182427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/>
              <a:t>S  T  A  T  E</a:t>
            </a: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xmlns="" id="{9CC46C99-4A35-C64F-E298-A7D400B8D7E2}"/>
              </a:ext>
            </a:extLst>
          </p:cNvPr>
          <p:cNvSpPr txBox="1"/>
          <p:nvPr/>
        </p:nvSpPr>
        <p:spPr>
          <a:xfrm>
            <a:off x="5079146" y="4974958"/>
            <a:ext cx="3900681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/>
              <a:t>N  O M  I  N  A T   I  O  N</a:t>
            </a:r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xmlns="" id="{12C86ADE-7A1C-B4C6-1F8B-C61F7E28C596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24980" y="3661455"/>
            <a:ext cx="2836161" cy="251567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97558831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B05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 3">
            <a:extLst>
              <a:ext uri="{FF2B5EF4-FFF2-40B4-BE49-F238E27FC236}">
                <a16:creationId xmlns:a16="http://schemas.microsoft.com/office/drawing/2014/main" xmlns="" id="{FB50B416-DE9B-4113-B78B-F31C56FF0DF7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080290297"/>
              </p:ext>
            </p:extLst>
          </p:nvPr>
        </p:nvGraphicFramePr>
        <p:xfrm>
          <a:off x="3983976" y="565604"/>
          <a:ext cx="7914761" cy="6183760"/>
        </p:xfrm>
        <a:graphic>
          <a:graphicData uri="http://schemas.openxmlformats.org/drawingml/2006/table">
            <a:tbl>
              <a:tblPr>
                <a:tableStyleId>{2D5ABB26-0587-4C30-8999-92F81FD0307C}</a:tableStyleId>
              </a:tblPr>
              <a:tblGrid>
                <a:gridCol w="295793">
                  <a:extLst>
                    <a:ext uri="{9D8B030D-6E8A-4147-A177-3AD203B41FA5}">
                      <a16:colId xmlns:a16="http://schemas.microsoft.com/office/drawing/2014/main" xmlns="" val="2968569868"/>
                    </a:ext>
                  </a:extLst>
                </a:gridCol>
                <a:gridCol w="292231">
                  <a:extLst>
                    <a:ext uri="{9D8B030D-6E8A-4147-A177-3AD203B41FA5}">
                      <a16:colId xmlns:a16="http://schemas.microsoft.com/office/drawing/2014/main" xmlns="" val="38388414"/>
                    </a:ext>
                  </a:extLst>
                </a:gridCol>
                <a:gridCol w="282804">
                  <a:extLst>
                    <a:ext uri="{9D8B030D-6E8A-4147-A177-3AD203B41FA5}">
                      <a16:colId xmlns:a16="http://schemas.microsoft.com/office/drawing/2014/main" xmlns="" val="578827524"/>
                    </a:ext>
                  </a:extLst>
                </a:gridCol>
                <a:gridCol w="301320">
                  <a:extLst>
                    <a:ext uri="{9D8B030D-6E8A-4147-A177-3AD203B41FA5}">
                      <a16:colId xmlns:a16="http://schemas.microsoft.com/office/drawing/2014/main" xmlns="" val="2026249849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722113973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2521889817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1798250165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1832287023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397017883"/>
                    </a:ext>
                  </a:extLst>
                </a:gridCol>
                <a:gridCol w="301867">
                  <a:extLst>
                    <a:ext uri="{9D8B030D-6E8A-4147-A177-3AD203B41FA5}">
                      <a16:colId xmlns:a16="http://schemas.microsoft.com/office/drawing/2014/main" xmlns="" val="2293359934"/>
                    </a:ext>
                  </a:extLst>
                </a:gridCol>
                <a:gridCol w="286969">
                  <a:extLst>
                    <a:ext uri="{9D8B030D-6E8A-4147-A177-3AD203B41FA5}">
                      <a16:colId xmlns:a16="http://schemas.microsoft.com/office/drawing/2014/main" xmlns="" val="1840360630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3304507495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2351035083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722247198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920109354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81917972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1656502830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1359163653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3935016166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3788227780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101611711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2978071408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2879273809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4245290701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2353630238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3103437316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1612881178"/>
                    </a:ext>
                  </a:extLst>
                </a:gridCol>
              </a:tblGrid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baseline="-250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497463161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baseline="-250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987696046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baseline="-250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3231804950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baseline="-250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4077730969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baseline="-250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022382442"/>
                  </a:ext>
                </a:extLst>
              </a:tr>
              <a:tr h="275856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baseline="-250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56999092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baseline="-250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590523046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2457797706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65396974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1018531873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164011738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1026317222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3719965078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1103447566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1600218622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2804152634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400" dirty="0"/>
                        <a:t>                                                       </a:t>
                      </a:r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2179010855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3771794996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1272738529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2665826790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77601884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3272350050"/>
                  </a:ext>
                </a:extLst>
              </a:tr>
            </a:tbl>
          </a:graphicData>
        </a:graphic>
      </p:graphicFrame>
      <p:sp>
        <p:nvSpPr>
          <p:cNvPr id="6" name="Title 1">
            <a:extLst>
              <a:ext uri="{FF2B5EF4-FFF2-40B4-BE49-F238E27FC236}">
                <a16:creationId xmlns:a16="http://schemas.microsoft.com/office/drawing/2014/main" xmlns="" id="{0C090AE2-AFBE-53D6-B849-CA59F9CDC2EA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61632" y="351532"/>
            <a:ext cx="10558463" cy="471486"/>
          </a:xfrm>
        </p:spPr>
        <p:txBody>
          <a:bodyPr>
            <a:noAutofit/>
          </a:bodyPr>
          <a:lstStyle/>
          <a:p>
            <a:pPr algn="l"/>
            <a:r>
              <a:rPr lang="en-US" sz="3600" b="1" dirty="0">
                <a:solidFill>
                  <a:schemeClr val="bg1"/>
                </a:solidFill>
              </a:rPr>
              <a:t>SOLVING THE ACHIEVEMENT AWARD PUZZLE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xmlns="" id="{74424F12-7E6C-0783-9CD2-75FCBBD7232F}"/>
              </a:ext>
            </a:extLst>
          </p:cNvPr>
          <p:cNvSpPr txBox="1"/>
          <p:nvPr/>
        </p:nvSpPr>
        <p:spPr>
          <a:xfrm>
            <a:off x="11540519" y="501224"/>
            <a:ext cx="23567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1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xmlns="" id="{FB57B067-84BE-7529-450F-A12259E88755}"/>
              </a:ext>
            </a:extLst>
          </p:cNvPr>
          <p:cNvSpPr txBox="1"/>
          <p:nvPr/>
        </p:nvSpPr>
        <p:spPr>
          <a:xfrm>
            <a:off x="10090362" y="1090951"/>
            <a:ext cx="23567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2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xmlns="" id="{D355CB53-EFA5-D8D1-C27C-29AB3F67EE06}"/>
              </a:ext>
            </a:extLst>
          </p:cNvPr>
          <p:cNvSpPr txBox="1"/>
          <p:nvPr/>
        </p:nvSpPr>
        <p:spPr>
          <a:xfrm>
            <a:off x="10949772" y="1637696"/>
            <a:ext cx="23567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3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xmlns="" id="{A4B13232-474B-C1A0-1E27-AFB6C42C653C}"/>
              </a:ext>
            </a:extLst>
          </p:cNvPr>
          <p:cNvSpPr txBox="1"/>
          <p:nvPr/>
        </p:nvSpPr>
        <p:spPr>
          <a:xfrm>
            <a:off x="9496473" y="1914421"/>
            <a:ext cx="23567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4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xmlns="" id="{B5181666-2000-3B93-0E91-6F7F2611ADC7}"/>
              </a:ext>
            </a:extLst>
          </p:cNvPr>
          <p:cNvSpPr txBox="1"/>
          <p:nvPr/>
        </p:nvSpPr>
        <p:spPr>
          <a:xfrm>
            <a:off x="5669191" y="2484538"/>
            <a:ext cx="23567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5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xmlns="" id="{20AF5219-058D-2217-7DE1-DBBF9193581A}"/>
              </a:ext>
            </a:extLst>
          </p:cNvPr>
          <p:cNvSpPr txBox="1"/>
          <p:nvPr/>
        </p:nvSpPr>
        <p:spPr>
          <a:xfrm>
            <a:off x="7724540" y="2475111"/>
            <a:ext cx="23567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6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xmlns="" id="{91ABA464-F5E7-6144-0293-293EB1E69D27}"/>
              </a:ext>
            </a:extLst>
          </p:cNvPr>
          <p:cNvSpPr txBox="1"/>
          <p:nvPr/>
        </p:nvSpPr>
        <p:spPr>
          <a:xfrm>
            <a:off x="8595429" y="2746148"/>
            <a:ext cx="23567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7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xmlns="" id="{A2CD153C-E6C6-22A8-6D87-1CB1E5FA349D}"/>
              </a:ext>
            </a:extLst>
          </p:cNvPr>
          <p:cNvSpPr txBox="1"/>
          <p:nvPr/>
        </p:nvSpPr>
        <p:spPr>
          <a:xfrm>
            <a:off x="6263080" y="3051154"/>
            <a:ext cx="23567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8</a:t>
            </a: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xmlns="" id="{CED98445-54B0-D667-09A0-9085BD7C5303}"/>
              </a:ext>
            </a:extLst>
          </p:cNvPr>
          <p:cNvSpPr txBox="1"/>
          <p:nvPr/>
        </p:nvSpPr>
        <p:spPr>
          <a:xfrm>
            <a:off x="9185389" y="3312764"/>
            <a:ext cx="23567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9</a:t>
            </a: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xmlns="" id="{7E584EDA-2314-FD75-742E-2C5FA0162E60}"/>
              </a:ext>
            </a:extLst>
          </p:cNvPr>
          <p:cNvSpPr txBox="1"/>
          <p:nvPr/>
        </p:nvSpPr>
        <p:spPr>
          <a:xfrm>
            <a:off x="5087926" y="3591495"/>
            <a:ext cx="352938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10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xmlns="" id="{E413433F-8E15-A3CE-4C7C-0FDD6643BAE2}"/>
              </a:ext>
            </a:extLst>
          </p:cNvPr>
          <p:cNvSpPr txBox="1"/>
          <p:nvPr/>
        </p:nvSpPr>
        <p:spPr>
          <a:xfrm>
            <a:off x="7135457" y="3583801"/>
            <a:ext cx="352938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11</a:t>
            </a: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xmlns="" id="{309B1C0B-9AFC-BF94-6682-5BD22F244DE4}"/>
              </a:ext>
            </a:extLst>
          </p:cNvPr>
          <p:cNvSpPr txBox="1"/>
          <p:nvPr/>
        </p:nvSpPr>
        <p:spPr>
          <a:xfrm>
            <a:off x="3919586" y="3880660"/>
            <a:ext cx="352938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12</a:t>
            </a: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xmlns="" id="{5D476807-D99C-65D7-FDAF-E0FFF058759F}"/>
              </a:ext>
            </a:extLst>
          </p:cNvPr>
          <p:cNvSpPr txBox="1"/>
          <p:nvPr/>
        </p:nvSpPr>
        <p:spPr>
          <a:xfrm>
            <a:off x="5659765" y="4167689"/>
            <a:ext cx="352938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13</a:t>
            </a: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xmlns="" id="{C5735B45-FA24-82A9-2775-E61FE3404B37}"/>
              </a:ext>
            </a:extLst>
          </p:cNvPr>
          <p:cNvSpPr txBox="1"/>
          <p:nvPr/>
        </p:nvSpPr>
        <p:spPr>
          <a:xfrm>
            <a:off x="9769057" y="4178678"/>
            <a:ext cx="352938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14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xmlns="" id="{3AB7051F-4784-CDB0-8FB4-955283F951FD}"/>
              </a:ext>
            </a:extLst>
          </p:cNvPr>
          <p:cNvSpPr txBox="1"/>
          <p:nvPr/>
        </p:nvSpPr>
        <p:spPr>
          <a:xfrm>
            <a:off x="9175962" y="4735388"/>
            <a:ext cx="352938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15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xmlns="" id="{F2338F70-8292-2828-5967-23F81CFBEFB1}"/>
              </a:ext>
            </a:extLst>
          </p:cNvPr>
          <p:cNvSpPr txBox="1"/>
          <p:nvPr/>
        </p:nvSpPr>
        <p:spPr>
          <a:xfrm>
            <a:off x="5087926" y="5011343"/>
            <a:ext cx="352938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16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xmlns="" id="{B65D0FF2-BDE0-51CA-F0A1-F13A6DBC7D75}"/>
              </a:ext>
            </a:extLst>
          </p:cNvPr>
          <p:cNvSpPr txBox="1"/>
          <p:nvPr/>
        </p:nvSpPr>
        <p:spPr>
          <a:xfrm>
            <a:off x="6544814" y="5011343"/>
            <a:ext cx="352938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17</a:t>
            </a: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xmlns="" id="{CA05AFCB-5358-3291-9E8E-1A489A45493C}"/>
              </a:ext>
            </a:extLst>
          </p:cNvPr>
          <p:cNvSpPr txBox="1"/>
          <p:nvPr/>
        </p:nvSpPr>
        <p:spPr>
          <a:xfrm>
            <a:off x="9765705" y="5276654"/>
            <a:ext cx="352938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18</a:t>
            </a: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xmlns="" id="{5FF37386-6D65-2CA3-5209-BB3BF28EBC69}"/>
              </a:ext>
            </a:extLst>
          </p:cNvPr>
          <p:cNvSpPr txBox="1"/>
          <p:nvPr/>
        </p:nvSpPr>
        <p:spPr>
          <a:xfrm>
            <a:off x="3918530" y="5574672"/>
            <a:ext cx="352938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19</a:t>
            </a: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xmlns="" id="{5921F24E-D85D-6ED2-8602-3F7EB86D18F7}"/>
              </a:ext>
            </a:extLst>
          </p:cNvPr>
          <p:cNvSpPr txBox="1"/>
          <p:nvPr/>
        </p:nvSpPr>
        <p:spPr>
          <a:xfrm>
            <a:off x="170310" y="896718"/>
            <a:ext cx="4172554" cy="166199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2800" dirty="0">
                <a:solidFill>
                  <a:schemeClr val="bg1"/>
                </a:solidFill>
              </a:rPr>
              <a:t>ACROSS</a:t>
            </a:r>
          </a:p>
          <a:p>
            <a:r>
              <a:rPr lang="en-US" sz="2800" dirty="0">
                <a:solidFill>
                  <a:schemeClr val="bg1"/>
                </a:solidFill>
              </a:rPr>
              <a:t>18. Shape of the Golden Rose Award</a:t>
            </a:r>
          </a:p>
          <a:p>
            <a:endParaRPr lang="en-US" dirty="0">
              <a:solidFill>
                <a:schemeClr val="bg1"/>
              </a:solidFill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xmlns="" id="{E3B8F15F-26F2-8316-105D-07A72DEEE653}"/>
              </a:ext>
            </a:extLst>
          </p:cNvPr>
          <p:cNvSpPr txBox="1"/>
          <p:nvPr/>
        </p:nvSpPr>
        <p:spPr>
          <a:xfrm>
            <a:off x="10067236" y="1037090"/>
            <a:ext cx="200074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/>
              <a:t>G  O  L  D  E N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xmlns="" id="{2832BC79-F3B9-BF37-2581-8E08118B1251}"/>
              </a:ext>
            </a:extLst>
          </p:cNvPr>
          <p:cNvSpPr txBox="1"/>
          <p:nvPr/>
        </p:nvSpPr>
        <p:spPr>
          <a:xfrm>
            <a:off x="9535197" y="1882545"/>
            <a:ext cx="283920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/>
              <a:t>O U  T  L   I  N  E  S</a:t>
            </a: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xmlns="" id="{247BD598-C30F-77C4-C94D-10B08E1AB144}"/>
              </a:ext>
            </a:extLst>
          </p:cNvPr>
          <p:cNvSpPr txBox="1"/>
          <p:nvPr/>
        </p:nvSpPr>
        <p:spPr>
          <a:xfrm>
            <a:off x="7198606" y="3584031"/>
            <a:ext cx="4341913" cy="4714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/>
              <a:t>E  L  E  C  T  R  O  N  I  C  A  L  </a:t>
            </a:r>
            <a:r>
              <a:rPr lang="en-US" sz="2400" dirty="0" err="1"/>
              <a:t>L</a:t>
            </a:r>
            <a:r>
              <a:rPr lang="en-US" sz="2400" dirty="0"/>
              <a:t>  Y</a:t>
            </a: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xmlns="" id="{2F6BACA2-660E-E2B8-4848-F4AD64774460}"/>
              </a:ext>
            </a:extLst>
          </p:cNvPr>
          <p:cNvSpPr txBox="1"/>
          <p:nvPr/>
        </p:nvSpPr>
        <p:spPr>
          <a:xfrm>
            <a:off x="3918530" y="3848476"/>
            <a:ext cx="200074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/>
              <a:t>P  H  O  T O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xmlns="" id="{614644D6-C977-7DA2-4FB2-B980F36F0D1C}"/>
              </a:ext>
            </a:extLst>
          </p:cNvPr>
          <p:cNvSpPr txBox="1"/>
          <p:nvPr/>
        </p:nvSpPr>
        <p:spPr>
          <a:xfrm>
            <a:off x="5738151" y="4136200"/>
            <a:ext cx="3900681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/>
              <a:t>R  E  S  O U R  C  E  S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xmlns="" id="{D8610C36-4D17-FA4C-6AA3-DB7C7CD4F54B}"/>
              </a:ext>
            </a:extLst>
          </p:cNvPr>
          <p:cNvSpPr txBox="1"/>
          <p:nvPr/>
        </p:nvSpPr>
        <p:spPr>
          <a:xfrm>
            <a:off x="9251629" y="4688461"/>
            <a:ext cx="182427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/>
              <a:t>S  T  A  T  E</a:t>
            </a: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xmlns="" id="{9CC46C99-4A35-C64F-E298-A7D400B8D7E2}"/>
              </a:ext>
            </a:extLst>
          </p:cNvPr>
          <p:cNvSpPr txBox="1"/>
          <p:nvPr/>
        </p:nvSpPr>
        <p:spPr>
          <a:xfrm>
            <a:off x="5083583" y="4974284"/>
            <a:ext cx="3900681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/>
              <a:t>N  O M  I  N  A T   I  O  N </a:t>
            </a:r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xmlns="" id="{12C86ADE-7A1C-B4C6-1F8B-C61F7E28C596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24980" y="3661455"/>
            <a:ext cx="2836161" cy="2515675"/>
          </a:xfrm>
          <a:prstGeom prst="rect">
            <a:avLst/>
          </a:prstGeom>
        </p:spPr>
      </p:pic>
      <p:sp>
        <p:nvSpPr>
          <p:cNvPr id="33" name="TextBox 32">
            <a:extLst>
              <a:ext uri="{FF2B5EF4-FFF2-40B4-BE49-F238E27FC236}">
                <a16:creationId xmlns:a16="http://schemas.microsoft.com/office/drawing/2014/main" xmlns="" id="{C16F4F60-FDBB-7186-5CFA-DC085D7423DB}"/>
              </a:ext>
            </a:extLst>
          </p:cNvPr>
          <p:cNvSpPr txBox="1"/>
          <p:nvPr/>
        </p:nvSpPr>
        <p:spPr>
          <a:xfrm>
            <a:off x="9796378" y="5243812"/>
            <a:ext cx="182427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/>
              <a:t>R  O U N D</a:t>
            </a:r>
          </a:p>
        </p:txBody>
      </p:sp>
    </p:spTree>
    <p:extLst>
      <p:ext uri="{BB962C8B-B14F-4D97-AF65-F5344CB8AC3E}">
        <p14:creationId xmlns:p14="http://schemas.microsoft.com/office/powerpoint/2010/main" val="3123883951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B05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 3">
            <a:extLst>
              <a:ext uri="{FF2B5EF4-FFF2-40B4-BE49-F238E27FC236}">
                <a16:creationId xmlns:a16="http://schemas.microsoft.com/office/drawing/2014/main" xmlns="" id="{FB50B416-DE9B-4113-B78B-F31C56FF0DF7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79923301"/>
              </p:ext>
            </p:extLst>
          </p:nvPr>
        </p:nvGraphicFramePr>
        <p:xfrm>
          <a:off x="3983976" y="565604"/>
          <a:ext cx="7914761" cy="6183760"/>
        </p:xfrm>
        <a:graphic>
          <a:graphicData uri="http://schemas.openxmlformats.org/drawingml/2006/table">
            <a:tbl>
              <a:tblPr>
                <a:tableStyleId>{2D5ABB26-0587-4C30-8999-92F81FD0307C}</a:tableStyleId>
              </a:tblPr>
              <a:tblGrid>
                <a:gridCol w="295793">
                  <a:extLst>
                    <a:ext uri="{9D8B030D-6E8A-4147-A177-3AD203B41FA5}">
                      <a16:colId xmlns:a16="http://schemas.microsoft.com/office/drawing/2014/main" xmlns="" val="2968569868"/>
                    </a:ext>
                  </a:extLst>
                </a:gridCol>
                <a:gridCol w="292231">
                  <a:extLst>
                    <a:ext uri="{9D8B030D-6E8A-4147-A177-3AD203B41FA5}">
                      <a16:colId xmlns:a16="http://schemas.microsoft.com/office/drawing/2014/main" xmlns="" val="38388414"/>
                    </a:ext>
                  </a:extLst>
                </a:gridCol>
                <a:gridCol w="282804">
                  <a:extLst>
                    <a:ext uri="{9D8B030D-6E8A-4147-A177-3AD203B41FA5}">
                      <a16:colId xmlns:a16="http://schemas.microsoft.com/office/drawing/2014/main" xmlns="" val="578827524"/>
                    </a:ext>
                  </a:extLst>
                </a:gridCol>
                <a:gridCol w="301320">
                  <a:extLst>
                    <a:ext uri="{9D8B030D-6E8A-4147-A177-3AD203B41FA5}">
                      <a16:colId xmlns:a16="http://schemas.microsoft.com/office/drawing/2014/main" xmlns="" val="2026249849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722113973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2521889817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1798250165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1832287023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397017883"/>
                    </a:ext>
                  </a:extLst>
                </a:gridCol>
                <a:gridCol w="301867">
                  <a:extLst>
                    <a:ext uri="{9D8B030D-6E8A-4147-A177-3AD203B41FA5}">
                      <a16:colId xmlns:a16="http://schemas.microsoft.com/office/drawing/2014/main" xmlns="" val="2293359934"/>
                    </a:ext>
                  </a:extLst>
                </a:gridCol>
                <a:gridCol w="286969">
                  <a:extLst>
                    <a:ext uri="{9D8B030D-6E8A-4147-A177-3AD203B41FA5}">
                      <a16:colId xmlns:a16="http://schemas.microsoft.com/office/drawing/2014/main" xmlns="" val="1840360630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3304507495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2351035083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722247198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920109354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81917972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1656502830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1359163653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3935016166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3788227780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101611711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2978071408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2879273809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4245290701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2353630238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3103437316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1612881178"/>
                    </a:ext>
                  </a:extLst>
                </a:gridCol>
              </a:tblGrid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baseline="-250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497463161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baseline="-250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987696046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baseline="-250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3231804950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baseline="-250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4077730969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baseline="-250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022382442"/>
                  </a:ext>
                </a:extLst>
              </a:tr>
              <a:tr h="275856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baseline="-250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56999092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baseline="-250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590523046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2457797706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65396974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1018531873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164011738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1026317222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3719965078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1103447566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1600218622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2804152634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2179010855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3771794996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1272738529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2665826790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77601884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3272350050"/>
                  </a:ext>
                </a:extLst>
              </a:tr>
            </a:tbl>
          </a:graphicData>
        </a:graphic>
      </p:graphicFrame>
      <p:sp>
        <p:nvSpPr>
          <p:cNvPr id="6" name="Title 1">
            <a:extLst>
              <a:ext uri="{FF2B5EF4-FFF2-40B4-BE49-F238E27FC236}">
                <a16:creationId xmlns:a16="http://schemas.microsoft.com/office/drawing/2014/main" xmlns="" id="{0C090AE2-AFBE-53D6-B849-CA59F9CDC2EA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61632" y="351532"/>
            <a:ext cx="10558463" cy="471486"/>
          </a:xfrm>
        </p:spPr>
        <p:txBody>
          <a:bodyPr>
            <a:noAutofit/>
          </a:bodyPr>
          <a:lstStyle/>
          <a:p>
            <a:pPr algn="l"/>
            <a:r>
              <a:rPr lang="en-US" sz="3600" b="1" dirty="0">
                <a:solidFill>
                  <a:schemeClr val="bg1"/>
                </a:solidFill>
              </a:rPr>
              <a:t>SOLVING THE ACHIEVEMENT AWARD PUZZLE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xmlns="" id="{74424F12-7E6C-0783-9CD2-75FCBBD7232F}"/>
              </a:ext>
            </a:extLst>
          </p:cNvPr>
          <p:cNvSpPr txBox="1"/>
          <p:nvPr/>
        </p:nvSpPr>
        <p:spPr>
          <a:xfrm>
            <a:off x="11540519" y="501224"/>
            <a:ext cx="23567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1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xmlns="" id="{FB57B067-84BE-7529-450F-A12259E88755}"/>
              </a:ext>
            </a:extLst>
          </p:cNvPr>
          <p:cNvSpPr txBox="1"/>
          <p:nvPr/>
        </p:nvSpPr>
        <p:spPr>
          <a:xfrm>
            <a:off x="10090362" y="1090951"/>
            <a:ext cx="23567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2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xmlns="" id="{D355CB53-EFA5-D8D1-C27C-29AB3F67EE06}"/>
              </a:ext>
            </a:extLst>
          </p:cNvPr>
          <p:cNvSpPr txBox="1"/>
          <p:nvPr/>
        </p:nvSpPr>
        <p:spPr>
          <a:xfrm>
            <a:off x="10949772" y="1637696"/>
            <a:ext cx="23567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3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xmlns="" id="{A4B13232-474B-C1A0-1E27-AFB6C42C653C}"/>
              </a:ext>
            </a:extLst>
          </p:cNvPr>
          <p:cNvSpPr txBox="1"/>
          <p:nvPr/>
        </p:nvSpPr>
        <p:spPr>
          <a:xfrm>
            <a:off x="9496473" y="1914421"/>
            <a:ext cx="23567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4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xmlns="" id="{B5181666-2000-3B93-0E91-6F7F2611ADC7}"/>
              </a:ext>
            </a:extLst>
          </p:cNvPr>
          <p:cNvSpPr txBox="1"/>
          <p:nvPr/>
        </p:nvSpPr>
        <p:spPr>
          <a:xfrm>
            <a:off x="5669191" y="2484538"/>
            <a:ext cx="23567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5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xmlns="" id="{20AF5219-058D-2217-7DE1-DBBF9193581A}"/>
              </a:ext>
            </a:extLst>
          </p:cNvPr>
          <p:cNvSpPr txBox="1"/>
          <p:nvPr/>
        </p:nvSpPr>
        <p:spPr>
          <a:xfrm>
            <a:off x="7724540" y="2475111"/>
            <a:ext cx="23567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6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xmlns="" id="{91ABA464-F5E7-6144-0293-293EB1E69D27}"/>
              </a:ext>
            </a:extLst>
          </p:cNvPr>
          <p:cNvSpPr txBox="1"/>
          <p:nvPr/>
        </p:nvSpPr>
        <p:spPr>
          <a:xfrm>
            <a:off x="8595429" y="2746148"/>
            <a:ext cx="23567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7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xmlns="" id="{A2CD153C-E6C6-22A8-6D87-1CB1E5FA349D}"/>
              </a:ext>
            </a:extLst>
          </p:cNvPr>
          <p:cNvSpPr txBox="1"/>
          <p:nvPr/>
        </p:nvSpPr>
        <p:spPr>
          <a:xfrm>
            <a:off x="6263080" y="3051154"/>
            <a:ext cx="23567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8</a:t>
            </a: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xmlns="" id="{CED98445-54B0-D667-09A0-9085BD7C5303}"/>
              </a:ext>
            </a:extLst>
          </p:cNvPr>
          <p:cNvSpPr txBox="1"/>
          <p:nvPr/>
        </p:nvSpPr>
        <p:spPr>
          <a:xfrm>
            <a:off x="9185389" y="3312764"/>
            <a:ext cx="23567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9</a:t>
            </a: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xmlns="" id="{7E584EDA-2314-FD75-742E-2C5FA0162E60}"/>
              </a:ext>
            </a:extLst>
          </p:cNvPr>
          <p:cNvSpPr txBox="1"/>
          <p:nvPr/>
        </p:nvSpPr>
        <p:spPr>
          <a:xfrm>
            <a:off x="5087926" y="3591495"/>
            <a:ext cx="352938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10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xmlns="" id="{E413433F-8E15-A3CE-4C7C-0FDD6643BAE2}"/>
              </a:ext>
            </a:extLst>
          </p:cNvPr>
          <p:cNvSpPr txBox="1"/>
          <p:nvPr/>
        </p:nvSpPr>
        <p:spPr>
          <a:xfrm>
            <a:off x="7135457" y="3583801"/>
            <a:ext cx="352938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11</a:t>
            </a: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xmlns="" id="{309B1C0B-9AFC-BF94-6682-5BD22F244DE4}"/>
              </a:ext>
            </a:extLst>
          </p:cNvPr>
          <p:cNvSpPr txBox="1"/>
          <p:nvPr/>
        </p:nvSpPr>
        <p:spPr>
          <a:xfrm>
            <a:off x="3919586" y="3880660"/>
            <a:ext cx="352938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12</a:t>
            </a: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xmlns="" id="{5D476807-D99C-65D7-FDAF-E0FFF058759F}"/>
              </a:ext>
            </a:extLst>
          </p:cNvPr>
          <p:cNvSpPr txBox="1"/>
          <p:nvPr/>
        </p:nvSpPr>
        <p:spPr>
          <a:xfrm>
            <a:off x="5659765" y="4167689"/>
            <a:ext cx="352938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13</a:t>
            </a: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xmlns="" id="{C5735B45-FA24-82A9-2775-E61FE3404B37}"/>
              </a:ext>
            </a:extLst>
          </p:cNvPr>
          <p:cNvSpPr txBox="1"/>
          <p:nvPr/>
        </p:nvSpPr>
        <p:spPr>
          <a:xfrm>
            <a:off x="9769057" y="4178678"/>
            <a:ext cx="352938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14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xmlns="" id="{3AB7051F-4784-CDB0-8FB4-955283F951FD}"/>
              </a:ext>
            </a:extLst>
          </p:cNvPr>
          <p:cNvSpPr txBox="1"/>
          <p:nvPr/>
        </p:nvSpPr>
        <p:spPr>
          <a:xfrm>
            <a:off x="9175962" y="4735388"/>
            <a:ext cx="352938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15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xmlns="" id="{F2338F70-8292-2828-5967-23F81CFBEFB1}"/>
              </a:ext>
            </a:extLst>
          </p:cNvPr>
          <p:cNvSpPr txBox="1"/>
          <p:nvPr/>
        </p:nvSpPr>
        <p:spPr>
          <a:xfrm>
            <a:off x="5087926" y="5011343"/>
            <a:ext cx="352938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16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xmlns="" id="{B65D0FF2-BDE0-51CA-F0A1-F13A6DBC7D75}"/>
              </a:ext>
            </a:extLst>
          </p:cNvPr>
          <p:cNvSpPr txBox="1"/>
          <p:nvPr/>
        </p:nvSpPr>
        <p:spPr>
          <a:xfrm>
            <a:off x="6544814" y="5011343"/>
            <a:ext cx="352938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17</a:t>
            </a: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xmlns="" id="{CA05AFCB-5358-3291-9E8E-1A489A45493C}"/>
              </a:ext>
            </a:extLst>
          </p:cNvPr>
          <p:cNvSpPr txBox="1"/>
          <p:nvPr/>
        </p:nvSpPr>
        <p:spPr>
          <a:xfrm>
            <a:off x="9765705" y="5276654"/>
            <a:ext cx="352938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18</a:t>
            </a: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xmlns="" id="{5FF37386-6D65-2CA3-5209-BB3BF28EBC69}"/>
              </a:ext>
            </a:extLst>
          </p:cNvPr>
          <p:cNvSpPr txBox="1"/>
          <p:nvPr/>
        </p:nvSpPr>
        <p:spPr>
          <a:xfrm>
            <a:off x="3918530" y="5574672"/>
            <a:ext cx="352938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19</a:t>
            </a: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xmlns="" id="{5921F24E-D85D-6ED2-8602-3F7EB86D18F7}"/>
              </a:ext>
            </a:extLst>
          </p:cNvPr>
          <p:cNvSpPr txBox="1"/>
          <p:nvPr/>
        </p:nvSpPr>
        <p:spPr>
          <a:xfrm>
            <a:off x="170310" y="896718"/>
            <a:ext cx="4172554" cy="252376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2800" dirty="0">
                <a:solidFill>
                  <a:schemeClr val="bg1"/>
                </a:solidFill>
              </a:rPr>
              <a:t>ACROSS</a:t>
            </a:r>
          </a:p>
          <a:p>
            <a:r>
              <a:rPr lang="en-US" sz="2800" dirty="0">
                <a:solidFill>
                  <a:schemeClr val="bg1"/>
                </a:solidFill>
              </a:rPr>
              <a:t>19. Nomination forms can be found on the TSO _____ under Achievement Awards Committee.</a:t>
            </a:r>
          </a:p>
          <a:p>
            <a:endParaRPr lang="en-US" dirty="0">
              <a:solidFill>
                <a:schemeClr val="bg1"/>
              </a:solidFill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xmlns="" id="{E3B8F15F-26F2-8316-105D-07A72DEEE653}"/>
              </a:ext>
            </a:extLst>
          </p:cNvPr>
          <p:cNvSpPr txBox="1"/>
          <p:nvPr/>
        </p:nvSpPr>
        <p:spPr>
          <a:xfrm>
            <a:off x="10067236" y="1037090"/>
            <a:ext cx="200074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/>
              <a:t>G  O  L  D  E N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xmlns="" id="{2832BC79-F3B9-BF37-2581-8E08118B1251}"/>
              </a:ext>
            </a:extLst>
          </p:cNvPr>
          <p:cNvSpPr txBox="1"/>
          <p:nvPr/>
        </p:nvSpPr>
        <p:spPr>
          <a:xfrm>
            <a:off x="9535197" y="1882545"/>
            <a:ext cx="283920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/>
              <a:t>O U  T  L   I  N  E  S</a:t>
            </a: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xmlns="" id="{247BD598-C30F-77C4-C94D-10B08E1AB144}"/>
              </a:ext>
            </a:extLst>
          </p:cNvPr>
          <p:cNvSpPr txBox="1"/>
          <p:nvPr/>
        </p:nvSpPr>
        <p:spPr>
          <a:xfrm>
            <a:off x="7198606" y="3584031"/>
            <a:ext cx="4341913" cy="4714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/>
              <a:t>E  L  E  C  T  R  O  N  I  C  A  L  </a:t>
            </a:r>
            <a:r>
              <a:rPr lang="en-US" sz="2400" dirty="0" err="1"/>
              <a:t>L</a:t>
            </a:r>
            <a:r>
              <a:rPr lang="en-US" sz="2400" dirty="0"/>
              <a:t>  Y</a:t>
            </a: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xmlns="" id="{2F6BACA2-660E-E2B8-4848-F4AD64774460}"/>
              </a:ext>
            </a:extLst>
          </p:cNvPr>
          <p:cNvSpPr txBox="1"/>
          <p:nvPr/>
        </p:nvSpPr>
        <p:spPr>
          <a:xfrm>
            <a:off x="3918530" y="3848476"/>
            <a:ext cx="200074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/>
              <a:t>P  H  O  T O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xmlns="" id="{614644D6-C977-7DA2-4FB2-B980F36F0D1C}"/>
              </a:ext>
            </a:extLst>
          </p:cNvPr>
          <p:cNvSpPr txBox="1"/>
          <p:nvPr/>
        </p:nvSpPr>
        <p:spPr>
          <a:xfrm>
            <a:off x="5738151" y="4136200"/>
            <a:ext cx="3900681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/>
              <a:t>R  E  S  O U R  C  E  S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xmlns="" id="{D8610C36-4D17-FA4C-6AA3-DB7C7CD4F54B}"/>
              </a:ext>
            </a:extLst>
          </p:cNvPr>
          <p:cNvSpPr txBox="1"/>
          <p:nvPr/>
        </p:nvSpPr>
        <p:spPr>
          <a:xfrm>
            <a:off x="9251629" y="4688461"/>
            <a:ext cx="182427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/>
              <a:t>S  T  A  T  E</a:t>
            </a: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xmlns="" id="{9CC46C99-4A35-C64F-E298-A7D400B8D7E2}"/>
              </a:ext>
            </a:extLst>
          </p:cNvPr>
          <p:cNvSpPr txBox="1"/>
          <p:nvPr/>
        </p:nvSpPr>
        <p:spPr>
          <a:xfrm>
            <a:off x="5083583" y="4986085"/>
            <a:ext cx="3900681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/>
              <a:t>N  O M  I  N  A T   I  O  N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xmlns="" id="{C16F4F60-FDBB-7186-5CFA-DC085D7423DB}"/>
              </a:ext>
            </a:extLst>
          </p:cNvPr>
          <p:cNvSpPr txBox="1"/>
          <p:nvPr/>
        </p:nvSpPr>
        <p:spPr>
          <a:xfrm>
            <a:off x="9796378" y="5243812"/>
            <a:ext cx="182427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/>
              <a:t>R  O U N D</a:t>
            </a:r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xmlns="" id="{174B652D-DDA9-0A89-DED0-223419BE2522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84525" y="3450651"/>
            <a:ext cx="3022054" cy="280248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07070857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B05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 3">
            <a:extLst>
              <a:ext uri="{FF2B5EF4-FFF2-40B4-BE49-F238E27FC236}">
                <a16:creationId xmlns:a16="http://schemas.microsoft.com/office/drawing/2014/main" xmlns="" id="{FB50B416-DE9B-4113-B78B-F31C56FF0DF7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065085321"/>
              </p:ext>
            </p:extLst>
          </p:nvPr>
        </p:nvGraphicFramePr>
        <p:xfrm>
          <a:off x="3983976" y="565604"/>
          <a:ext cx="7914761" cy="6183760"/>
        </p:xfrm>
        <a:graphic>
          <a:graphicData uri="http://schemas.openxmlformats.org/drawingml/2006/table">
            <a:tbl>
              <a:tblPr>
                <a:tableStyleId>{2D5ABB26-0587-4C30-8999-92F81FD0307C}</a:tableStyleId>
              </a:tblPr>
              <a:tblGrid>
                <a:gridCol w="295793">
                  <a:extLst>
                    <a:ext uri="{9D8B030D-6E8A-4147-A177-3AD203B41FA5}">
                      <a16:colId xmlns:a16="http://schemas.microsoft.com/office/drawing/2014/main" xmlns="" val="2968569868"/>
                    </a:ext>
                  </a:extLst>
                </a:gridCol>
                <a:gridCol w="292231">
                  <a:extLst>
                    <a:ext uri="{9D8B030D-6E8A-4147-A177-3AD203B41FA5}">
                      <a16:colId xmlns:a16="http://schemas.microsoft.com/office/drawing/2014/main" xmlns="" val="38388414"/>
                    </a:ext>
                  </a:extLst>
                </a:gridCol>
                <a:gridCol w="282804">
                  <a:extLst>
                    <a:ext uri="{9D8B030D-6E8A-4147-A177-3AD203B41FA5}">
                      <a16:colId xmlns:a16="http://schemas.microsoft.com/office/drawing/2014/main" xmlns="" val="578827524"/>
                    </a:ext>
                  </a:extLst>
                </a:gridCol>
                <a:gridCol w="301320">
                  <a:extLst>
                    <a:ext uri="{9D8B030D-6E8A-4147-A177-3AD203B41FA5}">
                      <a16:colId xmlns:a16="http://schemas.microsoft.com/office/drawing/2014/main" xmlns="" val="2026249849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722113973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2521889817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1798250165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1832287023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397017883"/>
                    </a:ext>
                  </a:extLst>
                </a:gridCol>
                <a:gridCol w="301867">
                  <a:extLst>
                    <a:ext uri="{9D8B030D-6E8A-4147-A177-3AD203B41FA5}">
                      <a16:colId xmlns:a16="http://schemas.microsoft.com/office/drawing/2014/main" xmlns="" val="2293359934"/>
                    </a:ext>
                  </a:extLst>
                </a:gridCol>
                <a:gridCol w="286969">
                  <a:extLst>
                    <a:ext uri="{9D8B030D-6E8A-4147-A177-3AD203B41FA5}">
                      <a16:colId xmlns:a16="http://schemas.microsoft.com/office/drawing/2014/main" xmlns="" val="1840360630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3304507495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2351035083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722247198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920109354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81917972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1656502830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1359163653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3935016166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3788227780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101611711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2978071408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2879273809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4245290701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2353630238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3103437316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1612881178"/>
                    </a:ext>
                  </a:extLst>
                </a:gridCol>
              </a:tblGrid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baseline="-250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497463161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baseline="-250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987696046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baseline="-250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3231804950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baseline="-250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4077730969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baseline="-250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022382442"/>
                  </a:ext>
                </a:extLst>
              </a:tr>
              <a:tr h="275856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baseline="-250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56999092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baseline="-250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590523046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2457797706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65396974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1018531873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164011738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1026317222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3719965078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1103447566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1600218622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2804152634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2179010855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3771794996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1272738529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2665826790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77601884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3272350050"/>
                  </a:ext>
                </a:extLst>
              </a:tr>
            </a:tbl>
          </a:graphicData>
        </a:graphic>
      </p:graphicFrame>
      <p:sp>
        <p:nvSpPr>
          <p:cNvPr id="6" name="Title 1">
            <a:extLst>
              <a:ext uri="{FF2B5EF4-FFF2-40B4-BE49-F238E27FC236}">
                <a16:creationId xmlns:a16="http://schemas.microsoft.com/office/drawing/2014/main" xmlns="" id="{0C090AE2-AFBE-53D6-B849-CA59F9CDC2EA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61632" y="351532"/>
            <a:ext cx="10558463" cy="471486"/>
          </a:xfrm>
        </p:spPr>
        <p:txBody>
          <a:bodyPr>
            <a:noAutofit/>
          </a:bodyPr>
          <a:lstStyle/>
          <a:p>
            <a:pPr algn="l"/>
            <a:r>
              <a:rPr lang="en-US" sz="3600" b="1" dirty="0">
                <a:solidFill>
                  <a:schemeClr val="bg1"/>
                </a:solidFill>
              </a:rPr>
              <a:t>SOLVING THE ACHIEVEMENT AWARD PUZZLE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xmlns="" id="{74424F12-7E6C-0783-9CD2-75FCBBD7232F}"/>
              </a:ext>
            </a:extLst>
          </p:cNvPr>
          <p:cNvSpPr txBox="1"/>
          <p:nvPr/>
        </p:nvSpPr>
        <p:spPr>
          <a:xfrm>
            <a:off x="11540519" y="501224"/>
            <a:ext cx="23567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1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xmlns="" id="{FB57B067-84BE-7529-450F-A12259E88755}"/>
              </a:ext>
            </a:extLst>
          </p:cNvPr>
          <p:cNvSpPr txBox="1"/>
          <p:nvPr/>
        </p:nvSpPr>
        <p:spPr>
          <a:xfrm>
            <a:off x="10090362" y="1090951"/>
            <a:ext cx="23567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2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xmlns="" id="{D355CB53-EFA5-D8D1-C27C-29AB3F67EE06}"/>
              </a:ext>
            </a:extLst>
          </p:cNvPr>
          <p:cNvSpPr txBox="1"/>
          <p:nvPr/>
        </p:nvSpPr>
        <p:spPr>
          <a:xfrm>
            <a:off x="10949772" y="1637696"/>
            <a:ext cx="23567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3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xmlns="" id="{A4B13232-474B-C1A0-1E27-AFB6C42C653C}"/>
              </a:ext>
            </a:extLst>
          </p:cNvPr>
          <p:cNvSpPr txBox="1"/>
          <p:nvPr/>
        </p:nvSpPr>
        <p:spPr>
          <a:xfrm>
            <a:off x="9496473" y="1914421"/>
            <a:ext cx="23567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4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xmlns="" id="{B5181666-2000-3B93-0E91-6F7F2611ADC7}"/>
              </a:ext>
            </a:extLst>
          </p:cNvPr>
          <p:cNvSpPr txBox="1"/>
          <p:nvPr/>
        </p:nvSpPr>
        <p:spPr>
          <a:xfrm>
            <a:off x="5669191" y="2484538"/>
            <a:ext cx="23567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5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xmlns="" id="{20AF5219-058D-2217-7DE1-DBBF9193581A}"/>
              </a:ext>
            </a:extLst>
          </p:cNvPr>
          <p:cNvSpPr txBox="1"/>
          <p:nvPr/>
        </p:nvSpPr>
        <p:spPr>
          <a:xfrm>
            <a:off x="7724540" y="2475111"/>
            <a:ext cx="23567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6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xmlns="" id="{91ABA464-F5E7-6144-0293-293EB1E69D27}"/>
              </a:ext>
            </a:extLst>
          </p:cNvPr>
          <p:cNvSpPr txBox="1"/>
          <p:nvPr/>
        </p:nvSpPr>
        <p:spPr>
          <a:xfrm>
            <a:off x="8595429" y="2746148"/>
            <a:ext cx="23567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7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xmlns="" id="{A2CD153C-E6C6-22A8-6D87-1CB1E5FA349D}"/>
              </a:ext>
            </a:extLst>
          </p:cNvPr>
          <p:cNvSpPr txBox="1"/>
          <p:nvPr/>
        </p:nvSpPr>
        <p:spPr>
          <a:xfrm>
            <a:off x="6263080" y="3051154"/>
            <a:ext cx="23567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8</a:t>
            </a: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xmlns="" id="{CED98445-54B0-D667-09A0-9085BD7C5303}"/>
              </a:ext>
            </a:extLst>
          </p:cNvPr>
          <p:cNvSpPr txBox="1"/>
          <p:nvPr/>
        </p:nvSpPr>
        <p:spPr>
          <a:xfrm>
            <a:off x="9185389" y="3312764"/>
            <a:ext cx="23567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9</a:t>
            </a: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xmlns="" id="{7E584EDA-2314-FD75-742E-2C5FA0162E60}"/>
              </a:ext>
            </a:extLst>
          </p:cNvPr>
          <p:cNvSpPr txBox="1"/>
          <p:nvPr/>
        </p:nvSpPr>
        <p:spPr>
          <a:xfrm>
            <a:off x="5087926" y="3591495"/>
            <a:ext cx="352938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10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xmlns="" id="{E413433F-8E15-A3CE-4C7C-0FDD6643BAE2}"/>
              </a:ext>
            </a:extLst>
          </p:cNvPr>
          <p:cNvSpPr txBox="1"/>
          <p:nvPr/>
        </p:nvSpPr>
        <p:spPr>
          <a:xfrm>
            <a:off x="7135457" y="3583801"/>
            <a:ext cx="352938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11</a:t>
            </a: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xmlns="" id="{309B1C0B-9AFC-BF94-6682-5BD22F244DE4}"/>
              </a:ext>
            </a:extLst>
          </p:cNvPr>
          <p:cNvSpPr txBox="1"/>
          <p:nvPr/>
        </p:nvSpPr>
        <p:spPr>
          <a:xfrm>
            <a:off x="3919586" y="3880660"/>
            <a:ext cx="352938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12</a:t>
            </a: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xmlns="" id="{5D476807-D99C-65D7-FDAF-E0FFF058759F}"/>
              </a:ext>
            </a:extLst>
          </p:cNvPr>
          <p:cNvSpPr txBox="1"/>
          <p:nvPr/>
        </p:nvSpPr>
        <p:spPr>
          <a:xfrm>
            <a:off x="5659765" y="4167689"/>
            <a:ext cx="352938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13</a:t>
            </a: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xmlns="" id="{C5735B45-FA24-82A9-2775-E61FE3404B37}"/>
              </a:ext>
            </a:extLst>
          </p:cNvPr>
          <p:cNvSpPr txBox="1"/>
          <p:nvPr/>
        </p:nvSpPr>
        <p:spPr>
          <a:xfrm>
            <a:off x="9769057" y="4178678"/>
            <a:ext cx="352938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14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xmlns="" id="{3AB7051F-4784-CDB0-8FB4-955283F951FD}"/>
              </a:ext>
            </a:extLst>
          </p:cNvPr>
          <p:cNvSpPr txBox="1"/>
          <p:nvPr/>
        </p:nvSpPr>
        <p:spPr>
          <a:xfrm>
            <a:off x="9175962" y="4735388"/>
            <a:ext cx="352938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15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xmlns="" id="{F2338F70-8292-2828-5967-23F81CFBEFB1}"/>
              </a:ext>
            </a:extLst>
          </p:cNvPr>
          <p:cNvSpPr txBox="1"/>
          <p:nvPr/>
        </p:nvSpPr>
        <p:spPr>
          <a:xfrm>
            <a:off x="5087926" y="5011343"/>
            <a:ext cx="352938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16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xmlns="" id="{B65D0FF2-BDE0-51CA-F0A1-F13A6DBC7D75}"/>
              </a:ext>
            </a:extLst>
          </p:cNvPr>
          <p:cNvSpPr txBox="1"/>
          <p:nvPr/>
        </p:nvSpPr>
        <p:spPr>
          <a:xfrm>
            <a:off x="6544814" y="5011343"/>
            <a:ext cx="352938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17</a:t>
            </a: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xmlns="" id="{CA05AFCB-5358-3291-9E8E-1A489A45493C}"/>
              </a:ext>
            </a:extLst>
          </p:cNvPr>
          <p:cNvSpPr txBox="1"/>
          <p:nvPr/>
        </p:nvSpPr>
        <p:spPr>
          <a:xfrm>
            <a:off x="9765705" y="5276654"/>
            <a:ext cx="352938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18</a:t>
            </a: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xmlns="" id="{5FF37386-6D65-2CA3-5209-BB3BF28EBC69}"/>
              </a:ext>
            </a:extLst>
          </p:cNvPr>
          <p:cNvSpPr txBox="1"/>
          <p:nvPr/>
        </p:nvSpPr>
        <p:spPr>
          <a:xfrm>
            <a:off x="3918530" y="5574672"/>
            <a:ext cx="352938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19</a:t>
            </a: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xmlns="" id="{5921F24E-D85D-6ED2-8602-3F7EB86D18F7}"/>
              </a:ext>
            </a:extLst>
          </p:cNvPr>
          <p:cNvSpPr txBox="1"/>
          <p:nvPr/>
        </p:nvSpPr>
        <p:spPr>
          <a:xfrm>
            <a:off x="170310" y="896718"/>
            <a:ext cx="4172554" cy="252376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2800" dirty="0">
                <a:solidFill>
                  <a:schemeClr val="bg1"/>
                </a:solidFill>
              </a:rPr>
              <a:t>ACROSS</a:t>
            </a:r>
          </a:p>
          <a:p>
            <a:r>
              <a:rPr lang="en-US" sz="2800" dirty="0">
                <a:solidFill>
                  <a:schemeClr val="bg1"/>
                </a:solidFill>
              </a:rPr>
              <a:t>19. Nomination forms can be found on the TSO _____ under Achievement Awards Committee.</a:t>
            </a:r>
          </a:p>
          <a:p>
            <a:endParaRPr lang="en-US" dirty="0">
              <a:solidFill>
                <a:schemeClr val="bg1"/>
              </a:solidFill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xmlns="" id="{E3B8F15F-26F2-8316-105D-07A72DEEE653}"/>
              </a:ext>
            </a:extLst>
          </p:cNvPr>
          <p:cNvSpPr txBox="1"/>
          <p:nvPr/>
        </p:nvSpPr>
        <p:spPr>
          <a:xfrm>
            <a:off x="10067236" y="1037090"/>
            <a:ext cx="200074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/>
              <a:t>G  O  L  D  E N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xmlns="" id="{2832BC79-F3B9-BF37-2581-8E08118B1251}"/>
              </a:ext>
            </a:extLst>
          </p:cNvPr>
          <p:cNvSpPr txBox="1"/>
          <p:nvPr/>
        </p:nvSpPr>
        <p:spPr>
          <a:xfrm>
            <a:off x="9535197" y="1882545"/>
            <a:ext cx="283920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/>
              <a:t>O U  T  L   I  N  E  S</a:t>
            </a: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xmlns="" id="{247BD598-C30F-77C4-C94D-10B08E1AB144}"/>
              </a:ext>
            </a:extLst>
          </p:cNvPr>
          <p:cNvSpPr txBox="1"/>
          <p:nvPr/>
        </p:nvSpPr>
        <p:spPr>
          <a:xfrm>
            <a:off x="7198606" y="3584031"/>
            <a:ext cx="4341913" cy="4714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/>
              <a:t>E  L  E  C  T  R  O  N  I  C  A  L  </a:t>
            </a:r>
            <a:r>
              <a:rPr lang="en-US" sz="2400" dirty="0" err="1"/>
              <a:t>L</a:t>
            </a:r>
            <a:r>
              <a:rPr lang="en-US" sz="2400" dirty="0"/>
              <a:t>  Y</a:t>
            </a: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xmlns="" id="{2F6BACA2-660E-E2B8-4848-F4AD64774460}"/>
              </a:ext>
            </a:extLst>
          </p:cNvPr>
          <p:cNvSpPr txBox="1"/>
          <p:nvPr/>
        </p:nvSpPr>
        <p:spPr>
          <a:xfrm>
            <a:off x="3918530" y="3848476"/>
            <a:ext cx="200074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/>
              <a:t>P  H  O  T O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xmlns="" id="{614644D6-C977-7DA2-4FB2-B980F36F0D1C}"/>
              </a:ext>
            </a:extLst>
          </p:cNvPr>
          <p:cNvSpPr txBox="1"/>
          <p:nvPr/>
        </p:nvSpPr>
        <p:spPr>
          <a:xfrm>
            <a:off x="5738151" y="4136200"/>
            <a:ext cx="3900681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/>
              <a:t>R  E  S  O U R  C  E  S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xmlns="" id="{D8610C36-4D17-FA4C-6AA3-DB7C7CD4F54B}"/>
              </a:ext>
            </a:extLst>
          </p:cNvPr>
          <p:cNvSpPr txBox="1"/>
          <p:nvPr/>
        </p:nvSpPr>
        <p:spPr>
          <a:xfrm>
            <a:off x="9251629" y="4688461"/>
            <a:ext cx="182427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/>
              <a:t>S  T  A  T  E</a:t>
            </a: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xmlns="" id="{9CC46C99-4A35-C64F-E298-A7D400B8D7E2}"/>
              </a:ext>
            </a:extLst>
          </p:cNvPr>
          <p:cNvSpPr txBox="1"/>
          <p:nvPr/>
        </p:nvSpPr>
        <p:spPr>
          <a:xfrm>
            <a:off x="5068185" y="4975784"/>
            <a:ext cx="3900681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/>
              <a:t>N  O M  I  N  A T   I  O  N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xmlns="" id="{C16F4F60-FDBB-7186-5CFA-DC085D7423DB}"/>
              </a:ext>
            </a:extLst>
          </p:cNvPr>
          <p:cNvSpPr txBox="1"/>
          <p:nvPr/>
        </p:nvSpPr>
        <p:spPr>
          <a:xfrm>
            <a:off x="9796378" y="5243812"/>
            <a:ext cx="182427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/>
              <a:t>R  O U N D</a:t>
            </a:r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xmlns="" id="{174B652D-DDA9-0A89-DED0-223419BE2522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84525" y="3450651"/>
            <a:ext cx="3022054" cy="2802483"/>
          </a:xfrm>
          <a:prstGeom prst="rect">
            <a:avLst/>
          </a:prstGeom>
        </p:spPr>
      </p:pic>
      <p:sp>
        <p:nvSpPr>
          <p:cNvPr id="2" name="TextBox 1">
            <a:extLst>
              <a:ext uri="{FF2B5EF4-FFF2-40B4-BE49-F238E27FC236}">
                <a16:creationId xmlns:a16="http://schemas.microsoft.com/office/drawing/2014/main" xmlns="" id="{25A430F7-F458-6AAF-FFA5-B17E538A631B}"/>
              </a:ext>
            </a:extLst>
          </p:cNvPr>
          <p:cNvSpPr txBox="1"/>
          <p:nvPr/>
        </p:nvSpPr>
        <p:spPr>
          <a:xfrm>
            <a:off x="3918530" y="5547800"/>
            <a:ext cx="312922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/>
              <a:t>W E  B  S  I   T  E</a:t>
            </a:r>
          </a:p>
        </p:txBody>
      </p:sp>
    </p:spTree>
    <p:extLst>
      <p:ext uri="{BB962C8B-B14F-4D97-AF65-F5344CB8AC3E}">
        <p14:creationId xmlns:p14="http://schemas.microsoft.com/office/powerpoint/2010/main" val="2679095549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B05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 3">
            <a:extLst>
              <a:ext uri="{FF2B5EF4-FFF2-40B4-BE49-F238E27FC236}">
                <a16:creationId xmlns:a16="http://schemas.microsoft.com/office/drawing/2014/main" xmlns="" id="{FB50B416-DE9B-4113-B78B-F31C56FF0DF7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708356689"/>
              </p:ext>
            </p:extLst>
          </p:nvPr>
        </p:nvGraphicFramePr>
        <p:xfrm>
          <a:off x="3983976" y="565604"/>
          <a:ext cx="7914761" cy="6183760"/>
        </p:xfrm>
        <a:graphic>
          <a:graphicData uri="http://schemas.openxmlformats.org/drawingml/2006/table">
            <a:tbl>
              <a:tblPr>
                <a:tableStyleId>{2D5ABB26-0587-4C30-8999-92F81FD0307C}</a:tableStyleId>
              </a:tblPr>
              <a:tblGrid>
                <a:gridCol w="295793">
                  <a:extLst>
                    <a:ext uri="{9D8B030D-6E8A-4147-A177-3AD203B41FA5}">
                      <a16:colId xmlns:a16="http://schemas.microsoft.com/office/drawing/2014/main" xmlns="" val="2968569868"/>
                    </a:ext>
                  </a:extLst>
                </a:gridCol>
                <a:gridCol w="292231">
                  <a:extLst>
                    <a:ext uri="{9D8B030D-6E8A-4147-A177-3AD203B41FA5}">
                      <a16:colId xmlns:a16="http://schemas.microsoft.com/office/drawing/2014/main" xmlns="" val="38388414"/>
                    </a:ext>
                  </a:extLst>
                </a:gridCol>
                <a:gridCol w="282804">
                  <a:extLst>
                    <a:ext uri="{9D8B030D-6E8A-4147-A177-3AD203B41FA5}">
                      <a16:colId xmlns:a16="http://schemas.microsoft.com/office/drawing/2014/main" xmlns="" val="578827524"/>
                    </a:ext>
                  </a:extLst>
                </a:gridCol>
                <a:gridCol w="301320">
                  <a:extLst>
                    <a:ext uri="{9D8B030D-6E8A-4147-A177-3AD203B41FA5}">
                      <a16:colId xmlns:a16="http://schemas.microsoft.com/office/drawing/2014/main" xmlns="" val="2026249849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722113973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2521889817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1798250165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1832287023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397017883"/>
                    </a:ext>
                  </a:extLst>
                </a:gridCol>
                <a:gridCol w="301867">
                  <a:extLst>
                    <a:ext uri="{9D8B030D-6E8A-4147-A177-3AD203B41FA5}">
                      <a16:colId xmlns:a16="http://schemas.microsoft.com/office/drawing/2014/main" xmlns="" val="2293359934"/>
                    </a:ext>
                  </a:extLst>
                </a:gridCol>
                <a:gridCol w="286969">
                  <a:extLst>
                    <a:ext uri="{9D8B030D-6E8A-4147-A177-3AD203B41FA5}">
                      <a16:colId xmlns:a16="http://schemas.microsoft.com/office/drawing/2014/main" xmlns="" val="1840360630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3304507495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2351035083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722247198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920109354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81917972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1656502830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1359163653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3935016166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3788227780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101611711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2978071408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2879273809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4245290701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2353630238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3103437316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1612881178"/>
                    </a:ext>
                  </a:extLst>
                </a:gridCol>
              </a:tblGrid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baseline="-250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497463161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baseline="-250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987696046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baseline="-250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3231804950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baseline="-250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4077730969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baseline="-250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022382442"/>
                  </a:ext>
                </a:extLst>
              </a:tr>
              <a:tr h="275856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baseline="-250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56999092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baseline="-250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590523046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2457797706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65396974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1018531873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164011738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1026317222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3719965078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1103447566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1600218622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2804152634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2179010855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3771794996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1272738529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2665826790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77601884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3272350050"/>
                  </a:ext>
                </a:extLst>
              </a:tr>
            </a:tbl>
          </a:graphicData>
        </a:graphic>
      </p:graphicFrame>
      <p:sp>
        <p:nvSpPr>
          <p:cNvPr id="6" name="Title 1">
            <a:extLst>
              <a:ext uri="{FF2B5EF4-FFF2-40B4-BE49-F238E27FC236}">
                <a16:creationId xmlns:a16="http://schemas.microsoft.com/office/drawing/2014/main" xmlns="" id="{0C090AE2-AFBE-53D6-B849-CA59F9CDC2EA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61632" y="351532"/>
            <a:ext cx="10558463" cy="471486"/>
          </a:xfrm>
        </p:spPr>
        <p:txBody>
          <a:bodyPr>
            <a:noAutofit/>
          </a:bodyPr>
          <a:lstStyle/>
          <a:p>
            <a:pPr algn="l"/>
            <a:r>
              <a:rPr lang="en-US" sz="3600" b="1" dirty="0">
                <a:solidFill>
                  <a:schemeClr val="bg1"/>
                </a:solidFill>
              </a:rPr>
              <a:t>SOLVING THE ACHIEVEMENT AWARD PUZZLE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xmlns="" id="{74424F12-7E6C-0783-9CD2-75FCBBD7232F}"/>
              </a:ext>
            </a:extLst>
          </p:cNvPr>
          <p:cNvSpPr txBox="1"/>
          <p:nvPr/>
        </p:nvSpPr>
        <p:spPr>
          <a:xfrm>
            <a:off x="11540519" y="501224"/>
            <a:ext cx="23567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1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xmlns="" id="{FB57B067-84BE-7529-450F-A12259E88755}"/>
              </a:ext>
            </a:extLst>
          </p:cNvPr>
          <p:cNvSpPr txBox="1"/>
          <p:nvPr/>
        </p:nvSpPr>
        <p:spPr>
          <a:xfrm>
            <a:off x="10090362" y="1090951"/>
            <a:ext cx="23567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2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xmlns="" id="{D355CB53-EFA5-D8D1-C27C-29AB3F67EE06}"/>
              </a:ext>
            </a:extLst>
          </p:cNvPr>
          <p:cNvSpPr txBox="1"/>
          <p:nvPr/>
        </p:nvSpPr>
        <p:spPr>
          <a:xfrm>
            <a:off x="10949772" y="1637696"/>
            <a:ext cx="23567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3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xmlns="" id="{A4B13232-474B-C1A0-1E27-AFB6C42C653C}"/>
              </a:ext>
            </a:extLst>
          </p:cNvPr>
          <p:cNvSpPr txBox="1"/>
          <p:nvPr/>
        </p:nvSpPr>
        <p:spPr>
          <a:xfrm>
            <a:off x="9496473" y="1914421"/>
            <a:ext cx="23567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4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xmlns="" id="{B5181666-2000-3B93-0E91-6F7F2611ADC7}"/>
              </a:ext>
            </a:extLst>
          </p:cNvPr>
          <p:cNvSpPr txBox="1"/>
          <p:nvPr/>
        </p:nvSpPr>
        <p:spPr>
          <a:xfrm>
            <a:off x="5669191" y="2484538"/>
            <a:ext cx="23567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5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xmlns="" id="{20AF5219-058D-2217-7DE1-DBBF9193581A}"/>
              </a:ext>
            </a:extLst>
          </p:cNvPr>
          <p:cNvSpPr txBox="1"/>
          <p:nvPr/>
        </p:nvSpPr>
        <p:spPr>
          <a:xfrm>
            <a:off x="7724540" y="2475111"/>
            <a:ext cx="23567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6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xmlns="" id="{91ABA464-F5E7-6144-0293-293EB1E69D27}"/>
              </a:ext>
            </a:extLst>
          </p:cNvPr>
          <p:cNvSpPr txBox="1"/>
          <p:nvPr/>
        </p:nvSpPr>
        <p:spPr>
          <a:xfrm>
            <a:off x="8595429" y="2746148"/>
            <a:ext cx="23567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7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xmlns="" id="{A2CD153C-E6C6-22A8-6D87-1CB1E5FA349D}"/>
              </a:ext>
            </a:extLst>
          </p:cNvPr>
          <p:cNvSpPr txBox="1"/>
          <p:nvPr/>
        </p:nvSpPr>
        <p:spPr>
          <a:xfrm>
            <a:off x="6263080" y="3051154"/>
            <a:ext cx="23567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8</a:t>
            </a: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xmlns="" id="{CED98445-54B0-D667-09A0-9085BD7C5303}"/>
              </a:ext>
            </a:extLst>
          </p:cNvPr>
          <p:cNvSpPr txBox="1"/>
          <p:nvPr/>
        </p:nvSpPr>
        <p:spPr>
          <a:xfrm>
            <a:off x="9185389" y="3312764"/>
            <a:ext cx="23567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9</a:t>
            </a: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xmlns="" id="{7E584EDA-2314-FD75-742E-2C5FA0162E60}"/>
              </a:ext>
            </a:extLst>
          </p:cNvPr>
          <p:cNvSpPr txBox="1"/>
          <p:nvPr/>
        </p:nvSpPr>
        <p:spPr>
          <a:xfrm>
            <a:off x="5087926" y="3591495"/>
            <a:ext cx="352938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10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xmlns="" id="{E413433F-8E15-A3CE-4C7C-0FDD6643BAE2}"/>
              </a:ext>
            </a:extLst>
          </p:cNvPr>
          <p:cNvSpPr txBox="1"/>
          <p:nvPr/>
        </p:nvSpPr>
        <p:spPr>
          <a:xfrm>
            <a:off x="7135457" y="3583801"/>
            <a:ext cx="352938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11</a:t>
            </a: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xmlns="" id="{309B1C0B-9AFC-BF94-6682-5BD22F244DE4}"/>
              </a:ext>
            </a:extLst>
          </p:cNvPr>
          <p:cNvSpPr txBox="1"/>
          <p:nvPr/>
        </p:nvSpPr>
        <p:spPr>
          <a:xfrm>
            <a:off x="3919586" y="3880660"/>
            <a:ext cx="352938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12</a:t>
            </a: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xmlns="" id="{5D476807-D99C-65D7-FDAF-E0FFF058759F}"/>
              </a:ext>
            </a:extLst>
          </p:cNvPr>
          <p:cNvSpPr txBox="1"/>
          <p:nvPr/>
        </p:nvSpPr>
        <p:spPr>
          <a:xfrm>
            <a:off x="5659765" y="4167689"/>
            <a:ext cx="352938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13</a:t>
            </a: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xmlns="" id="{C5735B45-FA24-82A9-2775-E61FE3404B37}"/>
              </a:ext>
            </a:extLst>
          </p:cNvPr>
          <p:cNvSpPr txBox="1"/>
          <p:nvPr/>
        </p:nvSpPr>
        <p:spPr>
          <a:xfrm>
            <a:off x="9769057" y="4178678"/>
            <a:ext cx="352938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14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xmlns="" id="{3AB7051F-4784-CDB0-8FB4-955283F951FD}"/>
              </a:ext>
            </a:extLst>
          </p:cNvPr>
          <p:cNvSpPr txBox="1"/>
          <p:nvPr/>
        </p:nvSpPr>
        <p:spPr>
          <a:xfrm>
            <a:off x="9175962" y="4735388"/>
            <a:ext cx="352938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15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xmlns="" id="{F2338F70-8292-2828-5967-23F81CFBEFB1}"/>
              </a:ext>
            </a:extLst>
          </p:cNvPr>
          <p:cNvSpPr txBox="1"/>
          <p:nvPr/>
        </p:nvSpPr>
        <p:spPr>
          <a:xfrm>
            <a:off x="5087926" y="5011343"/>
            <a:ext cx="352938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16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xmlns="" id="{B65D0FF2-BDE0-51CA-F0A1-F13A6DBC7D75}"/>
              </a:ext>
            </a:extLst>
          </p:cNvPr>
          <p:cNvSpPr txBox="1"/>
          <p:nvPr/>
        </p:nvSpPr>
        <p:spPr>
          <a:xfrm>
            <a:off x="6544814" y="5011343"/>
            <a:ext cx="352938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17</a:t>
            </a: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xmlns="" id="{CA05AFCB-5358-3291-9E8E-1A489A45493C}"/>
              </a:ext>
            </a:extLst>
          </p:cNvPr>
          <p:cNvSpPr txBox="1"/>
          <p:nvPr/>
        </p:nvSpPr>
        <p:spPr>
          <a:xfrm>
            <a:off x="9765705" y="5276654"/>
            <a:ext cx="352938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18</a:t>
            </a: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xmlns="" id="{5FF37386-6D65-2CA3-5209-BB3BF28EBC69}"/>
              </a:ext>
            </a:extLst>
          </p:cNvPr>
          <p:cNvSpPr txBox="1"/>
          <p:nvPr/>
        </p:nvSpPr>
        <p:spPr>
          <a:xfrm>
            <a:off x="3918530" y="5574672"/>
            <a:ext cx="352938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19</a:t>
            </a: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xmlns="" id="{5921F24E-D85D-6ED2-8602-3F7EB86D18F7}"/>
              </a:ext>
            </a:extLst>
          </p:cNvPr>
          <p:cNvSpPr txBox="1"/>
          <p:nvPr/>
        </p:nvSpPr>
        <p:spPr>
          <a:xfrm>
            <a:off x="170310" y="896718"/>
            <a:ext cx="4172554" cy="381642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2800" dirty="0">
                <a:solidFill>
                  <a:schemeClr val="bg1"/>
                </a:solidFill>
              </a:rPr>
              <a:t>ACROSS</a:t>
            </a:r>
          </a:p>
          <a:p>
            <a:r>
              <a:rPr lang="en-US" sz="2800" dirty="0">
                <a:solidFill>
                  <a:schemeClr val="bg1"/>
                </a:solidFill>
              </a:rPr>
              <a:t>2. This Rose Award is given to members who provide service at the state level, BUT do not meet all requirements for the higher</a:t>
            </a:r>
          </a:p>
          <a:p>
            <a:r>
              <a:rPr lang="en-US" sz="2800" dirty="0">
                <a:solidFill>
                  <a:schemeClr val="bg1"/>
                </a:solidFill>
              </a:rPr>
              <a:t>Award.</a:t>
            </a:r>
          </a:p>
          <a:p>
            <a:endParaRPr lang="en-US" dirty="0">
              <a:solidFill>
                <a:schemeClr val="bg1"/>
              </a:solidFill>
            </a:endParaRPr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xmlns="" id="{DD0D4316-7438-1FC8-94FA-033AA14E16AA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77174" y="4313684"/>
            <a:ext cx="2488343" cy="243568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03310180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B05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 3">
            <a:extLst>
              <a:ext uri="{FF2B5EF4-FFF2-40B4-BE49-F238E27FC236}">
                <a16:creationId xmlns:a16="http://schemas.microsoft.com/office/drawing/2014/main" xmlns="" id="{FB50B416-DE9B-4113-B78B-F31C56FF0DF7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526722410"/>
              </p:ext>
            </p:extLst>
          </p:nvPr>
        </p:nvGraphicFramePr>
        <p:xfrm>
          <a:off x="3983976" y="565604"/>
          <a:ext cx="7914761" cy="6183760"/>
        </p:xfrm>
        <a:graphic>
          <a:graphicData uri="http://schemas.openxmlformats.org/drawingml/2006/table">
            <a:tbl>
              <a:tblPr>
                <a:tableStyleId>{2D5ABB26-0587-4C30-8999-92F81FD0307C}</a:tableStyleId>
              </a:tblPr>
              <a:tblGrid>
                <a:gridCol w="295793">
                  <a:extLst>
                    <a:ext uri="{9D8B030D-6E8A-4147-A177-3AD203B41FA5}">
                      <a16:colId xmlns:a16="http://schemas.microsoft.com/office/drawing/2014/main" xmlns="" val="2968569868"/>
                    </a:ext>
                  </a:extLst>
                </a:gridCol>
                <a:gridCol w="292231">
                  <a:extLst>
                    <a:ext uri="{9D8B030D-6E8A-4147-A177-3AD203B41FA5}">
                      <a16:colId xmlns:a16="http://schemas.microsoft.com/office/drawing/2014/main" xmlns="" val="38388414"/>
                    </a:ext>
                  </a:extLst>
                </a:gridCol>
                <a:gridCol w="282804">
                  <a:extLst>
                    <a:ext uri="{9D8B030D-6E8A-4147-A177-3AD203B41FA5}">
                      <a16:colId xmlns:a16="http://schemas.microsoft.com/office/drawing/2014/main" xmlns="" val="578827524"/>
                    </a:ext>
                  </a:extLst>
                </a:gridCol>
                <a:gridCol w="301320">
                  <a:extLst>
                    <a:ext uri="{9D8B030D-6E8A-4147-A177-3AD203B41FA5}">
                      <a16:colId xmlns:a16="http://schemas.microsoft.com/office/drawing/2014/main" xmlns="" val="2026249849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722113973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2521889817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1798250165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1832287023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397017883"/>
                    </a:ext>
                  </a:extLst>
                </a:gridCol>
                <a:gridCol w="301867">
                  <a:extLst>
                    <a:ext uri="{9D8B030D-6E8A-4147-A177-3AD203B41FA5}">
                      <a16:colId xmlns:a16="http://schemas.microsoft.com/office/drawing/2014/main" xmlns="" val="2293359934"/>
                    </a:ext>
                  </a:extLst>
                </a:gridCol>
                <a:gridCol w="286969">
                  <a:extLst>
                    <a:ext uri="{9D8B030D-6E8A-4147-A177-3AD203B41FA5}">
                      <a16:colId xmlns:a16="http://schemas.microsoft.com/office/drawing/2014/main" xmlns="" val="1840360630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3304507495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2351035083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722247198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920109354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81917972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1656502830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1359163653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3935016166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3788227780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101611711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2978071408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2879273809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4245290701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2353630238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3103437316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1612881178"/>
                    </a:ext>
                  </a:extLst>
                </a:gridCol>
              </a:tblGrid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baseline="-250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497463161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baseline="-250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987696046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baseline="-250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3231804950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baseline="-250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4077730969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baseline="-250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022382442"/>
                  </a:ext>
                </a:extLst>
              </a:tr>
              <a:tr h="275856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baseline="-250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56999092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baseline="-250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590523046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2457797706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65396974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1018531873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164011738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1026317222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3719965078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1103447566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1600218622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2804152634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2179010855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3771794996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1272738529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2665826790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77601884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3272350050"/>
                  </a:ext>
                </a:extLst>
              </a:tr>
            </a:tbl>
          </a:graphicData>
        </a:graphic>
      </p:graphicFrame>
      <p:sp>
        <p:nvSpPr>
          <p:cNvPr id="6" name="Title 1">
            <a:extLst>
              <a:ext uri="{FF2B5EF4-FFF2-40B4-BE49-F238E27FC236}">
                <a16:creationId xmlns:a16="http://schemas.microsoft.com/office/drawing/2014/main" xmlns="" id="{0C090AE2-AFBE-53D6-B849-CA59F9CDC2EA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61632" y="351532"/>
            <a:ext cx="10558463" cy="471486"/>
          </a:xfrm>
        </p:spPr>
        <p:txBody>
          <a:bodyPr>
            <a:noAutofit/>
          </a:bodyPr>
          <a:lstStyle/>
          <a:p>
            <a:pPr algn="l"/>
            <a:r>
              <a:rPr lang="en-US" sz="3600" b="1" dirty="0">
                <a:solidFill>
                  <a:schemeClr val="bg1"/>
                </a:solidFill>
              </a:rPr>
              <a:t>SOLVING THE ACHIEVEMENT AWARD PUZZLE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xmlns="" id="{74424F12-7E6C-0783-9CD2-75FCBBD7232F}"/>
              </a:ext>
            </a:extLst>
          </p:cNvPr>
          <p:cNvSpPr txBox="1"/>
          <p:nvPr/>
        </p:nvSpPr>
        <p:spPr>
          <a:xfrm>
            <a:off x="11540519" y="501224"/>
            <a:ext cx="23567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1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xmlns="" id="{FB57B067-84BE-7529-450F-A12259E88755}"/>
              </a:ext>
            </a:extLst>
          </p:cNvPr>
          <p:cNvSpPr txBox="1"/>
          <p:nvPr/>
        </p:nvSpPr>
        <p:spPr>
          <a:xfrm>
            <a:off x="10090362" y="1090951"/>
            <a:ext cx="23567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2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xmlns="" id="{D355CB53-EFA5-D8D1-C27C-29AB3F67EE06}"/>
              </a:ext>
            </a:extLst>
          </p:cNvPr>
          <p:cNvSpPr txBox="1"/>
          <p:nvPr/>
        </p:nvSpPr>
        <p:spPr>
          <a:xfrm>
            <a:off x="10949772" y="1637696"/>
            <a:ext cx="23567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3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xmlns="" id="{A4B13232-474B-C1A0-1E27-AFB6C42C653C}"/>
              </a:ext>
            </a:extLst>
          </p:cNvPr>
          <p:cNvSpPr txBox="1"/>
          <p:nvPr/>
        </p:nvSpPr>
        <p:spPr>
          <a:xfrm>
            <a:off x="9496473" y="1914421"/>
            <a:ext cx="23567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4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xmlns="" id="{B5181666-2000-3B93-0E91-6F7F2611ADC7}"/>
              </a:ext>
            </a:extLst>
          </p:cNvPr>
          <p:cNvSpPr txBox="1"/>
          <p:nvPr/>
        </p:nvSpPr>
        <p:spPr>
          <a:xfrm>
            <a:off x="5669191" y="2484538"/>
            <a:ext cx="23567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5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xmlns="" id="{20AF5219-058D-2217-7DE1-DBBF9193581A}"/>
              </a:ext>
            </a:extLst>
          </p:cNvPr>
          <p:cNvSpPr txBox="1"/>
          <p:nvPr/>
        </p:nvSpPr>
        <p:spPr>
          <a:xfrm>
            <a:off x="7724540" y="2475111"/>
            <a:ext cx="23567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6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xmlns="" id="{91ABA464-F5E7-6144-0293-293EB1E69D27}"/>
              </a:ext>
            </a:extLst>
          </p:cNvPr>
          <p:cNvSpPr txBox="1"/>
          <p:nvPr/>
        </p:nvSpPr>
        <p:spPr>
          <a:xfrm>
            <a:off x="8595429" y="2746148"/>
            <a:ext cx="23567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7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xmlns="" id="{A2CD153C-E6C6-22A8-6D87-1CB1E5FA349D}"/>
              </a:ext>
            </a:extLst>
          </p:cNvPr>
          <p:cNvSpPr txBox="1"/>
          <p:nvPr/>
        </p:nvSpPr>
        <p:spPr>
          <a:xfrm>
            <a:off x="6263080" y="3051154"/>
            <a:ext cx="23567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8</a:t>
            </a: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xmlns="" id="{CED98445-54B0-D667-09A0-9085BD7C5303}"/>
              </a:ext>
            </a:extLst>
          </p:cNvPr>
          <p:cNvSpPr txBox="1"/>
          <p:nvPr/>
        </p:nvSpPr>
        <p:spPr>
          <a:xfrm>
            <a:off x="9185389" y="3312764"/>
            <a:ext cx="23567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9</a:t>
            </a: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xmlns="" id="{7E584EDA-2314-FD75-742E-2C5FA0162E60}"/>
              </a:ext>
            </a:extLst>
          </p:cNvPr>
          <p:cNvSpPr txBox="1"/>
          <p:nvPr/>
        </p:nvSpPr>
        <p:spPr>
          <a:xfrm>
            <a:off x="5087926" y="3591495"/>
            <a:ext cx="352938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10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xmlns="" id="{E413433F-8E15-A3CE-4C7C-0FDD6643BAE2}"/>
              </a:ext>
            </a:extLst>
          </p:cNvPr>
          <p:cNvSpPr txBox="1"/>
          <p:nvPr/>
        </p:nvSpPr>
        <p:spPr>
          <a:xfrm>
            <a:off x="7135457" y="3583801"/>
            <a:ext cx="352938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11</a:t>
            </a: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xmlns="" id="{309B1C0B-9AFC-BF94-6682-5BD22F244DE4}"/>
              </a:ext>
            </a:extLst>
          </p:cNvPr>
          <p:cNvSpPr txBox="1"/>
          <p:nvPr/>
        </p:nvSpPr>
        <p:spPr>
          <a:xfrm>
            <a:off x="3919586" y="3880660"/>
            <a:ext cx="352938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12</a:t>
            </a: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xmlns="" id="{5D476807-D99C-65D7-FDAF-E0FFF058759F}"/>
              </a:ext>
            </a:extLst>
          </p:cNvPr>
          <p:cNvSpPr txBox="1"/>
          <p:nvPr/>
        </p:nvSpPr>
        <p:spPr>
          <a:xfrm>
            <a:off x="5659765" y="4167689"/>
            <a:ext cx="352938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13</a:t>
            </a: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xmlns="" id="{C5735B45-FA24-82A9-2775-E61FE3404B37}"/>
              </a:ext>
            </a:extLst>
          </p:cNvPr>
          <p:cNvSpPr txBox="1"/>
          <p:nvPr/>
        </p:nvSpPr>
        <p:spPr>
          <a:xfrm>
            <a:off x="9769057" y="4178678"/>
            <a:ext cx="352938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14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xmlns="" id="{3AB7051F-4784-CDB0-8FB4-955283F951FD}"/>
              </a:ext>
            </a:extLst>
          </p:cNvPr>
          <p:cNvSpPr txBox="1"/>
          <p:nvPr/>
        </p:nvSpPr>
        <p:spPr>
          <a:xfrm>
            <a:off x="9175962" y="4735388"/>
            <a:ext cx="352938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15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xmlns="" id="{F2338F70-8292-2828-5967-23F81CFBEFB1}"/>
              </a:ext>
            </a:extLst>
          </p:cNvPr>
          <p:cNvSpPr txBox="1"/>
          <p:nvPr/>
        </p:nvSpPr>
        <p:spPr>
          <a:xfrm>
            <a:off x="5087926" y="5011343"/>
            <a:ext cx="352938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16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xmlns="" id="{B65D0FF2-BDE0-51CA-F0A1-F13A6DBC7D75}"/>
              </a:ext>
            </a:extLst>
          </p:cNvPr>
          <p:cNvSpPr txBox="1"/>
          <p:nvPr/>
        </p:nvSpPr>
        <p:spPr>
          <a:xfrm>
            <a:off x="6544814" y="5011343"/>
            <a:ext cx="352938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17</a:t>
            </a: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xmlns="" id="{CA05AFCB-5358-3291-9E8E-1A489A45493C}"/>
              </a:ext>
            </a:extLst>
          </p:cNvPr>
          <p:cNvSpPr txBox="1"/>
          <p:nvPr/>
        </p:nvSpPr>
        <p:spPr>
          <a:xfrm>
            <a:off x="9765705" y="5276654"/>
            <a:ext cx="352938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18</a:t>
            </a: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xmlns="" id="{5FF37386-6D65-2CA3-5209-BB3BF28EBC69}"/>
              </a:ext>
            </a:extLst>
          </p:cNvPr>
          <p:cNvSpPr txBox="1"/>
          <p:nvPr/>
        </p:nvSpPr>
        <p:spPr>
          <a:xfrm>
            <a:off x="3918530" y="5574672"/>
            <a:ext cx="352938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19</a:t>
            </a: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xmlns="" id="{5921F24E-D85D-6ED2-8602-3F7EB86D18F7}"/>
              </a:ext>
            </a:extLst>
          </p:cNvPr>
          <p:cNvSpPr txBox="1"/>
          <p:nvPr/>
        </p:nvSpPr>
        <p:spPr>
          <a:xfrm>
            <a:off x="170310" y="896718"/>
            <a:ext cx="4172554" cy="209288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2800" dirty="0">
                <a:solidFill>
                  <a:schemeClr val="bg1"/>
                </a:solidFill>
              </a:rPr>
              <a:t>DOWN</a:t>
            </a:r>
          </a:p>
          <a:p>
            <a:r>
              <a:rPr lang="en-US" sz="2800" dirty="0">
                <a:solidFill>
                  <a:schemeClr val="bg1"/>
                </a:solidFill>
              </a:rPr>
              <a:t>1. When submitted, the form should be as ____ as possible.</a:t>
            </a:r>
          </a:p>
          <a:p>
            <a:endParaRPr lang="en-US" dirty="0">
              <a:solidFill>
                <a:schemeClr val="bg1"/>
              </a:solidFill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xmlns="" id="{E3B8F15F-26F2-8316-105D-07A72DEEE653}"/>
              </a:ext>
            </a:extLst>
          </p:cNvPr>
          <p:cNvSpPr txBox="1"/>
          <p:nvPr/>
        </p:nvSpPr>
        <p:spPr>
          <a:xfrm>
            <a:off x="10067236" y="1037090"/>
            <a:ext cx="200074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/>
              <a:t>G  O  L  D  E N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xmlns="" id="{2832BC79-F3B9-BF37-2581-8E08118B1251}"/>
              </a:ext>
            </a:extLst>
          </p:cNvPr>
          <p:cNvSpPr txBox="1"/>
          <p:nvPr/>
        </p:nvSpPr>
        <p:spPr>
          <a:xfrm>
            <a:off x="9535197" y="1882545"/>
            <a:ext cx="283920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/>
              <a:t>O U  T  L   I  N  E  S</a:t>
            </a: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xmlns="" id="{247BD598-C30F-77C4-C94D-10B08E1AB144}"/>
              </a:ext>
            </a:extLst>
          </p:cNvPr>
          <p:cNvSpPr txBox="1"/>
          <p:nvPr/>
        </p:nvSpPr>
        <p:spPr>
          <a:xfrm>
            <a:off x="7198606" y="3584031"/>
            <a:ext cx="4341913" cy="4714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/>
              <a:t>E  L  E  C  T  R  O  N  I  C  A  L  </a:t>
            </a:r>
            <a:r>
              <a:rPr lang="en-US" sz="2400" dirty="0" err="1"/>
              <a:t>L</a:t>
            </a:r>
            <a:r>
              <a:rPr lang="en-US" sz="2400" dirty="0"/>
              <a:t>  Y</a:t>
            </a: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xmlns="" id="{2F6BACA2-660E-E2B8-4848-F4AD64774460}"/>
              </a:ext>
            </a:extLst>
          </p:cNvPr>
          <p:cNvSpPr txBox="1"/>
          <p:nvPr/>
        </p:nvSpPr>
        <p:spPr>
          <a:xfrm>
            <a:off x="3918530" y="3848476"/>
            <a:ext cx="200074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/>
              <a:t>P  H  O  T O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xmlns="" id="{614644D6-C977-7DA2-4FB2-B980F36F0D1C}"/>
              </a:ext>
            </a:extLst>
          </p:cNvPr>
          <p:cNvSpPr txBox="1"/>
          <p:nvPr/>
        </p:nvSpPr>
        <p:spPr>
          <a:xfrm>
            <a:off x="5738151" y="4136200"/>
            <a:ext cx="3900681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/>
              <a:t>R  E  S  O U R  C  E  S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xmlns="" id="{D8610C36-4D17-FA4C-6AA3-DB7C7CD4F54B}"/>
              </a:ext>
            </a:extLst>
          </p:cNvPr>
          <p:cNvSpPr txBox="1"/>
          <p:nvPr/>
        </p:nvSpPr>
        <p:spPr>
          <a:xfrm>
            <a:off x="9251629" y="4688461"/>
            <a:ext cx="182427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/>
              <a:t>S  T  A  T  E</a:t>
            </a: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xmlns="" id="{9CC46C99-4A35-C64F-E298-A7D400B8D7E2}"/>
              </a:ext>
            </a:extLst>
          </p:cNvPr>
          <p:cNvSpPr txBox="1"/>
          <p:nvPr/>
        </p:nvSpPr>
        <p:spPr>
          <a:xfrm>
            <a:off x="5072862" y="4971996"/>
            <a:ext cx="3900681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/>
              <a:t>N  O M  I  N  A T   I  O  N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xmlns="" id="{C16F4F60-FDBB-7186-5CFA-DC085D7423DB}"/>
              </a:ext>
            </a:extLst>
          </p:cNvPr>
          <p:cNvSpPr txBox="1"/>
          <p:nvPr/>
        </p:nvSpPr>
        <p:spPr>
          <a:xfrm>
            <a:off x="9796378" y="5243812"/>
            <a:ext cx="182427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/>
              <a:t>R  O U N D</a:t>
            </a:r>
          </a:p>
        </p:txBody>
      </p:sp>
      <p:pic>
        <p:nvPicPr>
          <p:cNvPr id="38" name="Picture 37">
            <a:extLst>
              <a:ext uri="{FF2B5EF4-FFF2-40B4-BE49-F238E27FC236}">
                <a16:creationId xmlns:a16="http://schemas.microsoft.com/office/drawing/2014/main" xmlns="" id="{B97653DC-BF32-4D65-785A-1F5EF596C970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77584" y="3355134"/>
            <a:ext cx="2773456" cy="2606148"/>
          </a:xfrm>
          <a:prstGeom prst="rect">
            <a:avLst/>
          </a:prstGeom>
        </p:spPr>
      </p:pic>
      <p:sp>
        <p:nvSpPr>
          <p:cNvPr id="34" name="TextBox 33">
            <a:extLst>
              <a:ext uri="{FF2B5EF4-FFF2-40B4-BE49-F238E27FC236}">
                <a16:creationId xmlns:a16="http://schemas.microsoft.com/office/drawing/2014/main" xmlns="" id="{22BFF1DE-7BD3-6222-B073-0C638DBD0739}"/>
              </a:ext>
            </a:extLst>
          </p:cNvPr>
          <p:cNvSpPr txBox="1"/>
          <p:nvPr/>
        </p:nvSpPr>
        <p:spPr>
          <a:xfrm>
            <a:off x="3918530" y="5547800"/>
            <a:ext cx="312922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/>
              <a:t>W E  B  S  I   T  E</a:t>
            </a:r>
          </a:p>
        </p:txBody>
      </p:sp>
    </p:spTree>
    <p:extLst>
      <p:ext uri="{BB962C8B-B14F-4D97-AF65-F5344CB8AC3E}">
        <p14:creationId xmlns:p14="http://schemas.microsoft.com/office/powerpoint/2010/main" val="2249342973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B05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 3">
            <a:extLst>
              <a:ext uri="{FF2B5EF4-FFF2-40B4-BE49-F238E27FC236}">
                <a16:creationId xmlns:a16="http://schemas.microsoft.com/office/drawing/2014/main" xmlns="" id="{FB50B416-DE9B-4113-B78B-F31C56FF0DF7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61090496"/>
              </p:ext>
            </p:extLst>
          </p:nvPr>
        </p:nvGraphicFramePr>
        <p:xfrm>
          <a:off x="3983976" y="565604"/>
          <a:ext cx="7914761" cy="6183760"/>
        </p:xfrm>
        <a:graphic>
          <a:graphicData uri="http://schemas.openxmlformats.org/drawingml/2006/table">
            <a:tbl>
              <a:tblPr>
                <a:tableStyleId>{2D5ABB26-0587-4C30-8999-92F81FD0307C}</a:tableStyleId>
              </a:tblPr>
              <a:tblGrid>
                <a:gridCol w="295793">
                  <a:extLst>
                    <a:ext uri="{9D8B030D-6E8A-4147-A177-3AD203B41FA5}">
                      <a16:colId xmlns:a16="http://schemas.microsoft.com/office/drawing/2014/main" xmlns="" val="2968569868"/>
                    </a:ext>
                  </a:extLst>
                </a:gridCol>
                <a:gridCol w="292231">
                  <a:extLst>
                    <a:ext uri="{9D8B030D-6E8A-4147-A177-3AD203B41FA5}">
                      <a16:colId xmlns:a16="http://schemas.microsoft.com/office/drawing/2014/main" xmlns="" val="38388414"/>
                    </a:ext>
                  </a:extLst>
                </a:gridCol>
                <a:gridCol w="282804">
                  <a:extLst>
                    <a:ext uri="{9D8B030D-6E8A-4147-A177-3AD203B41FA5}">
                      <a16:colId xmlns:a16="http://schemas.microsoft.com/office/drawing/2014/main" xmlns="" val="578827524"/>
                    </a:ext>
                  </a:extLst>
                </a:gridCol>
                <a:gridCol w="301320">
                  <a:extLst>
                    <a:ext uri="{9D8B030D-6E8A-4147-A177-3AD203B41FA5}">
                      <a16:colId xmlns:a16="http://schemas.microsoft.com/office/drawing/2014/main" xmlns="" val="2026249849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722113973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2521889817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1798250165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1832287023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397017883"/>
                    </a:ext>
                  </a:extLst>
                </a:gridCol>
                <a:gridCol w="301867">
                  <a:extLst>
                    <a:ext uri="{9D8B030D-6E8A-4147-A177-3AD203B41FA5}">
                      <a16:colId xmlns:a16="http://schemas.microsoft.com/office/drawing/2014/main" xmlns="" val="2293359934"/>
                    </a:ext>
                  </a:extLst>
                </a:gridCol>
                <a:gridCol w="286969">
                  <a:extLst>
                    <a:ext uri="{9D8B030D-6E8A-4147-A177-3AD203B41FA5}">
                      <a16:colId xmlns:a16="http://schemas.microsoft.com/office/drawing/2014/main" xmlns="" val="1840360630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3304507495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2351035083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722247198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920109354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81917972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1656502830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1359163653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3935016166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3788227780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101611711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2978071408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2879273809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4245290701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2353630238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3103437316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1612881178"/>
                    </a:ext>
                  </a:extLst>
                </a:gridCol>
              </a:tblGrid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baseline="-250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497463161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baseline="-250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987696046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baseline="-250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3231804950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baseline="-250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4077730969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baseline="-250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022382442"/>
                  </a:ext>
                </a:extLst>
              </a:tr>
              <a:tr h="275856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baseline="-250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56999092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baseline="-250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590523046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2457797706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65396974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1018531873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164011738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1026317222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3719965078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1103447566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1600218622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2804152634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2179010855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3771794996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1272738529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2665826790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77601884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3272350050"/>
                  </a:ext>
                </a:extLst>
              </a:tr>
            </a:tbl>
          </a:graphicData>
        </a:graphic>
      </p:graphicFrame>
      <p:sp>
        <p:nvSpPr>
          <p:cNvPr id="6" name="Title 1">
            <a:extLst>
              <a:ext uri="{FF2B5EF4-FFF2-40B4-BE49-F238E27FC236}">
                <a16:creationId xmlns:a16="http://schemas.microsoft.com/office/drawing/2014/main" xmlns="" id="{0C090AE2-AFBE-53D6-B849-CA59F9CDC2EA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61632" y="351532"/>
            <a:ext cx="10558463" cy="471486"/>
          </a:xfrm>
        </p:spPr>
        <p:txBody>
          <a:bodyPr>
            <a:noAutofit/>
          </a:bodyPr>
          <a:lstStyle/>
          <a:p>
            <a:pPr algn="l"/>
            <a:r>
              <a:rPr lang="en-US" sz="3600" b="1" dirty="0">
                <a:solidFill>
                  <a:schemeClr val="bg1"/>
                </a:solidFill>
              </a:rPr>
              <a:t>SOLVING THE ACHIEVEMENT AWARD PUZZLE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xmlns="" id="{74424F12-7E6C-0783-9CD2-75FCBBD7232F}"/>
              </a:ext>
            </a:extLst>
          </p:cNvPr>
          <p:cNvSpPr txBox="1"/>
          <p:nvPr/>
        </p:nvSpPr>
        <p:spPr>
          <a:xfrm>
            <a:off x="11540519" y="501224"/>
            <a:ext cx="23567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1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xmlns="" id="{FB57B067-84BE-7529-450F-A12259E88755}"/>
              </a:ext>
            </a:extLst>
          </p:cNvPr>
          <p:cNvSpPr txBox="1"/>
          <p:nvPr/>
        </p:nvSpPr>
        <p:spPr>
          <a:xfrm>
            <a:off x="10090362" y="1090951"/>
            <a:ext cx="23567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2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xmlns="" id="{D355CB53-EFA5-D8D1-C27C-29AB3F67EE06}"/>
              </a:ext>
            </a:extLst>
          </p:cNvPr>
          <p:cNvSpPr txBox="1"/>
          <p:nvPr/>
        </p:nvSpPr>
        <p:spPr>
          <a:xfrm>
            <a:off x="10949772" y="1637696"/>
            <a:ext cx="23567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3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xmlns="" id="{A4B13232-474B-C1A0-1E27-AFB6C42C653C}"/>
              </a:ext>
            </a:extLst>
          </p:cNvPr>
          <p:cNvSpPr txBox="1"/>
          <p:nvPr/>
        </p:nvSpPr>
        <p:spPr>
          <a:xfrm>
            <a:off x="9496473" y="1914421"/>
            <a:ext cx="23567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4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xmlns="" id="{B5181666-2000-3B93-0E91-6F7F2611ADC7}"/>
              </a:ext>
            </a:extLst>
          </p:cNvPr>
          <p:cNvSpPr txBox="1"/>
          <p:nvPr/>
        </p:nvSpPr>
        <p:spPr>
          <a:xfrm>
            <a:off x="5669191" y="2484538"/>
            <a:ext cx="23567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5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xmlns="" id="{20AF5219-058D-2217-7DE1-DBBF9193581A}"/>
              </a:ext>
            </a:extLst>
          </p:cNvPr>
          <p:cNvSpPr txBox="1"/>
          <p:nvPr/>
        </p:nvSpPr>
        <p:spPr>
          <a:xfrm>
            <a:off x="7724540" y="2475111"/>
            <a:ext cx="23567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6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xmlns="" id="{91ABA464-F5E7-6144-0293-293EB1E69D27}"/>
              </a:ext>
            </a:extLst>
          </p:cNvPr>
          <p:cNvSpPr txBox="1"/>
          <p:nvPr/>
        </p:nvSpPr>
        <p:spPr>
          <a:xfrm>
            <a:off x="8595429" y="2746148"/>
            <a:ext cx="23567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7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xmlns="" id="{A2CD153C-E6C6-22A8-6D87-1CB1E5FA349D}"/>
              </a:ext>
            </a:extLst>
          </p:cNvPr>
          <p:cNvSpPr txBox="1"/>
          <p:nvPr/>
        </p:nvSpPr>
        <p:spPr>
          <a:xfrm>
            <a:off x="6263080" y="3051154"/>
            <a:ext cx="23567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8</a:t>
            </a: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xmlns="" id="{CED98445-54B0-D667-09A0-9085BD7C5303}"/>
              </a:ext>
            </a:extLst>
          </p:cNvPr>
          <p:cNvSpPr txBox="1"/>
          <p:nvPr/>
        </p:nvSpPr>
        <p:spPr>
          <a:xfrm>
            <a:off x="9185389" y="3312764"/>
            <a:ext cx="23567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9</a:t>
            </a: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xmlns="" id="{7E584EDA-2314-FD75-742E-2C5FA0162E60}"/>
              </a:ext>
            </a:extLst>
          </p:cNvPr>
          <p:cNvSpPr txBox="1"/>
          <p:nvPr/>
        </p:nvSpPr>
        <p:spPr>
          <a:xfrm>
            <a:off x="5087926" y="3591495"/>
            <a:ext cx="352938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10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xmlns="" id="{E413433F-8E15-A3CE-4C7C-0FDD6643BAE2}"/>
              </a:ext>
            </a:extLst>
          </p:cNvPr>
          <p:cNvSpPr txBox="1"/>
          <p:nvPr/>
        </p:nvSpPr>
        <p:spPr>
          <a:xfrm>
            <a:off x="7135457" y="3583801"/>
            <a:ext cx="352938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11</a:t>
            </a: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xmlns="" id="{309B1C0B-9AFC-BF94-6682-5BD22F244DE4}"/>
              </a:ext>
            </a:extLst>
          </p:cNvPr>
          <p:cNvSpPr txBox="1"/>
          <p:nvPr/>
        </p:nvSpPr>
        <p:spPr>
          <a:xfrm>
            <a:off x="3919586" y="3880660"/>
            <a:ext cx="352938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12</a:t>
            </a: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xmlns="" id="{5D476807-D99C-65D7-FDAF-E0FFF058759F}"/>
              </a:ext>
            </a:extLst>
          </p:cNvPr>
          <p:cNvSpPr txBox="1"/>
          <p:nvPr/>
        </p:nvSpPr>
        <p:spPr>
          <a:xfrm>
            <a:off x="5659765" y="4167689"/>
            <a:ext cx="352938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13</a:t>
            </a: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xmlns="" id="{C5735B45-FA24-82A9-2775-E61FE3404B37}"/>
              </a:ext>
            </a:extLst>
          </p:cNvPr>
          <p:cNvSpPr txBox="1"/>
          <p:nvPr/>
        </p:nvSpPr>
        <p:spPr>
          <a:xfrm>
            <a:off x="9769057" y="4178678"/>
            <a:ext cx="352938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14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xmlns="" id="{3AB7051F-4784-CDB0-8FB4-955283F951FD}"/>
              </a:ext>
            </a:extLst>
          </p:cNvPr>
          <p:cNvSpPr txBox="1"/>
          <p:nvPr/>
        </p:nvSpPr>
        <p:spPr>
          <a:xfrm>
            <a:off x="9175962" y="4735388"/>
            <a:ext cx="352938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15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xmlns="" id="{F2338F70-8292-2828-5967-23F81CFBEFB1}"/>
              </a:ext>
            </a:extLst>
          </p:cNvPr>
          <p:cNvSpPr txBox="1"/>
          <p:nvPr/>
        </p:nvSpPr>
        <p:spPr>
          <a:xfrm>
            <a:off x="5087926" y="5011343"/>
            <a:ext cx="352938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16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xmlns="" id="{B65D0FF2-BDE0-51CA-F0A1-F13A6DBC7D75}"/>
              </a:ext>
            </a:extLst>
          </p:cNvPr>
          <p:cNvSpPr txBox="1"/>
          <p:nvPr/>
        </p:nvSpPr>
        <p:spPr>
          <a:xfrm>
            <a:off x="6544814" y="5011343"/>
            <a:ext cx="352938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17</a:t>
            </a: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xmlns="" id="{CA05AFCB-5358-3291-9E8E-1A489A45493C}"/>
              </a:ext>
            </a:extLst>
          </p:cNvPr>
          <p:cNvSpPr txBox="1"/>
          <p:nvPr/>
        </p:nvSpPr>
        <p:spPr>
          <a:xfrm>
            <a:off x="9765705" y="5276654"/>
            <a:ext cx="352938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18</a:t>
            </a: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xmlns="" id="{5FF37386-6D65-2CA3-5209-BB3BF28EBC69}"/>
              </a:ext>
            </a:extLst>
          </p:cNvPr>
          <p:cNvSpPr txBox="1"/>
          <p:nvPr/>
        </p:nvSpPr>
        <p:spPr>
          <a:xfrm>
            <a:off x="3918530" y="5574672"/>
            <a:ext cx="352938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19</a:t>
            </a: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xmlns="" id="{5921F24E-D85D-6ED2-8602-3F7EB86D18F7}"/>
              </a:ext>
            </a:extLst>
          </p:cNvPr>
          <p:cNvSpPr txBox="1"/>
          <p:nvPr/>
        </p:nvSpPr>
        <p:spPr>
          <a:xfrm>
            <a:off x="170310" y="896718"/>
            <a:ext cx="4172554" cy="209288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2800" dirty="0">
                <a:solidFill>
                  <a:schemeClr val="bg1"/>
                </a:solidFill>
              </a:rPr>
              <a:t>DOWN</a:t>
            </a:r>
          </a:p>
          <a:p>
            <a:r>
              <a:rPr lang="en-US" sz="2800" dirty="0">
                <a:solidFill>
                  <a:schemeClr val="bg1"/>
                </a:solidFill>
              </a:rPr>
              <a:t>1. When submitted, the form should be as ____ as possible.</a:t>
            </a:r>
          </a:p>
          <a:p>
            <a:endParaRPr lang="en-US" dirty="0">
              <a:solidFill>
                <a:schemeClr val="bg1"/>
              </a:solidFill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xmlns="" id="{E3B8F15F-26F2-8316-105D-07A72DEEE653}"/>
              </a:ext>
            </a:extLst>
          </p:cNvPr>
          <p:cNvSpPr txBox="1"/>
          <p:nvPr/>
        </p:nvSpPr>
        <p:spPr>
          <a:xfrm>
            <a:off x="10067236" y="1037090"/>
            <a:ext cx="200074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/>
              <a:t>G  O  L  D  E N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xmlns="" id="{2832BC79-F3B9-BF37-2581-8E08118B1251}"/>
              </a:ext>
            </a:extLst>
          </p:cNvPr>
          <p:cNvSpPr txBox="1"/>
          <p:nvPr/>
        </p:nvSpPr>
        <p:spPr>
          <a:xfrm>
            <a:off x="9535197" y="1882545"/>
            <a:ext cx="283920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/>
              <a:t>O U  T  L   I  N  E  S</a:t>
            </a: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xmlns="" id="{247BD598-C30F-77C4-C94D-10B08E1AB144}"/>
              </a:ext>
            </a:extLst>
          </p:cNvPr>
          <p:cNvSpPr txBox="1"/>
          <p:nvPr/>
        </p:nvSpPr>
        <p:spPr>
          <a:xfrm>
            <a:off x="7198606" y="3584031"/>
            <a:ext cx="4341913" cy="4714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/>
              <a:t>E  L  E  C  T  R  O  N  I  C  A  L  </a:t>
            </a:r>
            <a:r>
              <a:rPr lang="en-US" sz="2400" dirty="0" err="1"/>
              <a:t>L</a:t>
            </a:r>
            <a:r>
              <a:rPr lang="en-US" sz="2400" dirty="0"/>
              <a:t>  Y</a:t>
            </a: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xmlns="" id="{2F6BACA2-660E-E2B8-4848-F4AD64774460}"/>
              </a:ext>
            </a:extLst>
          </p:cNvPr>
          <p:cNvSpPr txBox="1"/>
          <p:nvPr/>
        </p:nvSpPr>
        <p:spPr>
          <a:xfrm>
            <a:off x="3918530" y="3848476"/>
            <a:ext cx="200074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/>
              <a:t>P  H  O  T O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xmlns="" id="{614644D6-C977-7DA2-4FB2-B980F36F0D1C}"/>
              </a:ext>
            </a:extLst>
          </p:cNvPr>
          <p:cNvSpPr txBox="1"/>
          <p:nvPr/>
        </p:nvSpPr>
        <p:spPr>
          <a:xfrm>
            <a:off x="5738151" y="4136200"/>
            <a:ext cx="3900681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/>
              <a:t>R  E  S  O U R  C  E  S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xmlns="" id="{D8610C36-4D17-FA4C-6AA3-DB7C7CD4F54B}"/>
              </a:ext>
            </a:extLst>
          </p:cNvPr>
          <p:cNvSpPr txBox="1"/>
          <p:nvPr/>
        </p:nvSpPr>
        <p:spPr>
          <a:xfrm>
            <a:off x="9251629" y="4688461"/>
            <a:ext cx="182427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/>
              <a:t>S  T  A  T  E</a:t>
            </a: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xmlns="" id="{9CC46C99-4A35-C64F-E298-A7D400B8D7E2}"/>
              </a:ext>
            </a:extLst>
          </p:cNvPr>
          <p:cNvSpPr txBox="1"/>
          <p:nvPr/>
        </p:nvSpPr>
        <p:spPr>
          <a:xfrm>
            <a:off x="5064817" y="4973553"/>
            <a:ext cx="3900681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/>
              <a:t>N  O M  I  N  A T   I  O  N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xmlns="" id="{C16F4F60-FDBB-7186-5CFA-DC085D7423DB}"/>
              </a:ext>
            </a:extLst>
          </p:cNvPr>
          <p:cNvSpPr txBox="1"/>
          <p:nvPr/>
        </p:nvSpPr>
        <p:spPr>
          <a:xfrm>
            <a:off x="9796378" y="5243812"/>
            <a:ext cx="182427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/>
              <a:t>R  O U N D</a:t>
            </a:r>
          </a:p>
        </p:txBody>
      </p:sp>
      <p:pic>
        <p:nvPicPr>
          <p:cNvPr id="38" name="Picture 37">
            <a:extLst>
              <a:ext uri="{FF2B5EF4-FFF2-40B4-BE49-F238E27FC236}">
                <a16:creationId xmlns:a16="http://schemas.microsoft.com/office/drawing/2014/main" xmlns="" id="{B97653DC-BF32-4D65-785A-1F5EF596C970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77584" y="3355134"/>
            <a:ext cx="2773456" cy="2606148"/>
          </a:xfrm>
          <a:prstGeom prst="rect">
            <a:avLst/>
          </a:prstGeom>
        </p:spPr>
      </p:pic>
      <p:sp>
        <p:nvSpPr>
          <p:cNvPr id="2" name="TextBox 1">
            <a:extLst>
              <a:ext uri="{FF2B5EF4-FFF2-40B4-BE49-F238E27FC236}">
                <a16:creationId xmlns:a16="http://schemas.microsoft.com/office/drawing/2014/main" xmlns="" id="{CC6BF65B-5A8A-A519-B9EC-0CEC502AD454}"/>
              </a:ext>
            </a:extLst>
          </p:cNvPr>
          <p:cNvSpPr txBox="1"/>
          <p:nvPr/>
        </p:nvSpPr>
        <p:spPr>
          <a:xfrm>
            <a:off x="11513542" y="501224"/>
            <a:ext cx="464100" cy="21645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2300"/>
              </a:lnSpc>
            </a:pPr>
            <a:r>
              <a:rPr lang="en-US" sz="2400" dirty="0"/>
              <a:t>C</a:t>
            </a:r>
          </a:p>
          <a:p>
            <a:pPr algn="ctr">
              <a:lnSpc>
                <a:spcPts val="2300"/>
              </a:lnSpc>
            </a:pPr>
            <a:r>
              <a:rPr lang="en-US" sz="2400" dirty="0"/>
              <a:t>O</a:t>
            </a:r>
          </a:p>
          <a:p>
            <a:pPr algn="ctr">
              <a:lnSpc>
                <a:spcPts val="2300"/>
              </a:lnSpc>
            </a:pPr>
            <a:endParaRPr lang="en-US" sz="2300" dirty="0"/>
          </a:p>
          <a:p>
            <a:pPr algn="ctr">
              <a:lnSpc>
                <a:spcPts val="2300"/>
              </a:lnSpc>
            </a:pPr>
            <a:r>
              <a:rPr lang="en-US" sz="2400" dirty="0"/>
              <a:t>C</a:t>
            </a:r>
          </a:p>
          <a:p>
            <a:pPr algn="ctr">
              <a:lnSpc>
                <a:spcPts val="2300"/>
              </a:lnSpc>
            </a:pPr>
            <a:r>
              <a:rPr lang="en-US" sz="2400" dirty="0"/>
              <a:t>I</a:t>
            </a:r>
          </a:p>
          <a:p>
            <a:pPr algn="ctr">
              <a:lnSpc>
                <a:spcPts val="2300"/>
              </a:lnSpc>
            </a:pPr>
            <a:endParaRPr lang="en-US" sz="2300" dirty="0"/>
          </a:p>
          <a:p>
            <a:pPr algn="ctr">
              <a:lnSpc>
                <a:spcPts val="2300"/>
              </a:lnSpc>
            </a:pPr>
            <a:r>
              <a:rPr lang="en-US" sz="2400" dirty="0"/>
              <a:t>E</a:t>
            </a: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xmlns="" id="{22BFF1DE-7BD3-6222-B073-0C638DBD0739}"/>
              </a:ext>
            </a:extLst>
          </p:cNvPr>
          <p:cNvSpPr txBox="1"/>
          <p:nvPr/>
        </p:nvSpPr>
        <p:spPr>
          <a:xfrm>
            <a:off x="3918530" y="5547800"/>
            <a:ext cx="312922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/>
              <a:t>W E  B  S  I   T  E</a:t>
            </a:r>
          </a:p>
        </p:txBody>
      </p:sp>
    </p:spTree>
    <p:extLst>
      <p:ext uri="{BB962C8B-B14F-4D97-AF65-F5344CB8AC3E}">
        <p14:creationId xmlns:p14="http://schemas.microsoft.com/office/powerpoint/2010/main" val="1988684022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B05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 3">
            <a:extLst>
              <a:ext uri="{FF2B5EF4-FFF2-40B4-BE49-F238E27FC236}">
                <a16:creationId xmlns:a16="http://schemas.microsoft.com/office/drawing/2014/main" xmlns="" id="{FB50B416-DE9B-4113-B78B-F31C56FF0DF7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501926304"/>
              </p:ext>
            </p:extLst>
          </p:nvPr>
        </p:nvGraphicFramePr>
        <p:xfrm>
          <a:off x="3983976" y="565604"/>
          <a:ext cx="7914761" cy="6183760"/>
        </p:xfrm>
        <a:graphic>
          <a:graphicData uri="http://schemas.openxmlformats.org/drawingml/2006/table">
            <a:tbl>
              <a:tblPr>
                <a:tableStyleId>{2D5ABB26-0587-4C30-8999-92F81FD0307C}</a:tableStyleId>
              </a:tblPr>
              <a:tblGrid>
                <a:gridCol w="295793">
                  <a:extLst>
                    <a:ext uri="{9D8B030D-6E8A-4147-A177-3AD203B41FA5}">
                      <a16:colId xmlns:a16="http://schemas.microsoft.com/office/drawing/2014/main" xmlns="" val="2968569868"/>
                    </a:ext>
                  </a:extLst>
                </a:gridCol>
                <a:gridCol w="292231">
                  <a:extLst>
                    <a:ext uri="{9D8B030D-6E8A-4147-A177-3AD203B41FA5}">
                      <a16:colId xmlns:a16="http://schemas.microsoft.com/office/drawing/2014/main" xmlns="" val="38388414"/>
                    </a:ext>
                  </a:extLst>
                </a:gridCol>
                <a:gridCol w="282804">
                  <a:extLst>
                    <a:ext uri="{9D8B030D-6E8A-4147-A177-3AD203B41FA5}">
                      <a16:colId xmlns:a16="http://schemas.microsoft.com/office/drawing/2014/main" xmlns="" val="578827524"/>
                    </a:ext>
                  </a:extLst>
                </a:gridCol>
                <a:gridCol w="301320">
                  <a:extLst>
                    <a:ext uri="{9D8B030D-6E8A-4147-A177-3AD203B41FA5}">
                      <a16:colId xmlns:a16="http://schemas.microsoft.com/office/drawing/2014/main" xmlns="" val="2026249849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722113973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2521889817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1798250165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1832287023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397017883"/>
                    </a:ext>
                  </a:extLst>
                </a:gridCol>
                <a:gridCol w="301867">
                  <a:extLst>
                    <a:ext uri="{9D8B030D-6E8A-4147-A177-3AD203B41FA5}">
                      <a16:colId xmlns:a16="http://schemas.microsoft.com/office/drawing/2014/main" xmlns="" val="2293359934"/>
                    </a:ext>
                  </a:extLst>
                </a:gridCol>
                <a:gridCol w="286969">
                  <a:extLst>
                    <a:ext uri="{9D8B030D-6E8A-4147-A177-3AD203B41FA5}">
                      <a16:colId xmlns:a16="http://schemas.microsoft.com/office/drawing/2014/main" xmlns="" val="1840360630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3304507495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2351035083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722247198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920109354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81917972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1656502830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1359163653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3935016166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3788227780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101611711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2978071408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2879273809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4245290701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2353630238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3103437316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1612881178"/>
                    </a:ext>
                  </a:extLst>
                </a:gridCol>
              </a:tblGrid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baseline="-250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497463161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baseline="-250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987696046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baseline="-250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3231804950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baseline="-250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4077730969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baseline="-250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022382442"/>
                  </a:ext>
                </a:extLst>
              </a:tr>
              <a:tr h="275856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baseline="-250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56999092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baseline="-250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590523046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2457797706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65396974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1018531873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164011738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1026317222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3719965078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1103447566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1600218622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2804152634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2179010855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3771794996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1272738529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2665826790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77601884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3272350050"/>
                  </a:ext>
                </a:extLst>
              </a:tr>
            </a:tbl>
          </a:graphicData>
        </a:graphic>
      </p:graphicFrame>
      <p:sp>
        <p:nvSpPr>
          <p:cNvPr id="6" name="Title 1">
            <a:extLst>
              <a:ext uri="{FF2B5EF4-FFF2-40B4-BE49-F238E27FC236}">
                <a16:creationId xmlns:a16="http://schemas.microsoft.com/office/drawing/2014/main" xmlns="" id="{0C090AE2-AFBE-53D6-B849-CA59F9CDC2EA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61632" y="351532"/>
            <a:ext cx="10558463" cy="471486"/>
          </a:xfrm>
        </p:spPr>
        <p:txBody>
          <a:bodyPr>
            <a:noAutofit/>
          </a:bodyPr>
          <a:lstStyle/>
          <a:p>
            <a:pPr algn="l"/>
            <a:r>
              <a:rPr lang="en-US" sz="3600" b="1" dirty="0">
                <a:solidFill>
                  <a:schemeClr val="bg1"/>
                </a:solidFill>
              </a:rPr>
              <a:t>SOLVING THE ACHIEVEMENT AWARD PUZZLE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xmlns="" id="{74424F12-7E6C-0783-9CD2-75FCBBD7232F}"/>
              </a:ext>
            </a:extLst>
          </p:cNvPr>
          <p:cNvSpPr txBox="1"/>
          <p:nvPr/>
        </p:nvSpPr>
        <p:spPr>
          <a:xfrm>
            <a:off x="11540519" y="501224"/>
            <a:ext cx="23567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1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xmlns="" id="{FB57B067-84BE-7529-450F-A12259E88755}"/>
              </a:ext>
            </a:extLst>
          </p:cNvPr>
          <p:cNvSpPr txBox="1"/>
          <p:nvPr/>
        </p:nvSpPr>
        <p:spPr>
          <a:xfrm>
            <a:off x="10090362" y="1090951"/>
            <a:ext cx="23567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2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xmlns="" id="{D355CB53-EFA5-D8D1-C27C-29AB3F67EE06}"/>
              </a:ext>
            </a:extLst>
          </p:cNvPr>
          <p:cNvSpPr txBox="1"/>
          <p:nvPr/>
        </p:nvSpPr>
        <p:spPr>
          <a:xfrm>
            <a:off x="10949772" y="1637696"/>
            <a:ext cx="23567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3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xmlns="" id="{A4B13232-474B-C1A0-1E27-AFB6C42C653C}"/>
              </a:ext>
            </a:extLst>
          </p:cNvPr>
          <p:cNvSpPr txBox="1"/>
          <p:nvPr/>
        </p:nvSpPr>
        <p:spPr>
          <a:xfrm>
            <a:off x="9496473" y="1914421"/>
            <a:ext cx="23567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4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xmlns="" id="{B5181666-2000-3B93-0E91-6F7F2611ADC7}"/>
              </a:ext>
            </a:extLst>
          </p:cNvPr>
          <p:cNvSpPr txBox="1"/>
          <p:nvPr/>
        </p:nvSpPr>
        <p:spPr>
          <a:xfrm>
            <a:off x="5669191" y="2484538"/>
            <a:ext cx="23567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5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xmlns="" id="{20AF5219-058D-2217-7DE1-DBBF9193581A}"/>
              </a:ext>
            </a:extLst>
          </p:cNvPr>
          <p:cNvSpPr txBox="1"/>
          <p:nvPr/>
        </p:nvSpPr>
        <p:spPr>
          <a:xfrm>
            <a:off x="7724540" y="2475111"/>
            <a:ext cx="23567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6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xmlns="" id="{91ABA464-F5E7-6144-0293-293EB1E69D27}"/>
              </a:ext>
            </a:extLst>
          </p:cNvPr>
          <p:cNvSpPr txBox="1"/>
          <p:nvPr/>
        </p:nvSpPr>
        <p:spPr>
          <a:xfrm>
            <a:off x="8595429" y="2746148"/>
            <a:ext cx="23567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7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xmlns="" id="{A2CD153C-E6C6-22A8-6D87-1CB1E5FA349D}"/>
              </a:ext>
            </a:extLst>
          </p:cNvPr>
          <p:cNvSpPr txBox="1"/>
          <p:nvPr/>
        </p:nvSpPr>
        <p:spPr>
          <a:xfrm>
            <a:off x="6263080" y="3051154"/>
            <a:ext cx="23567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8</a:t>
            </a: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xmlns="" id="{CED98445-54B0-D667-09A0-9085BD7C5303}"/>
              </a:ext>
            </a:extLst>
          </p:cNvPr>
          <p:cNvSpPr txBox="1"/>
          <p:nvPr/>
        </p:nvSpPr>
        <p:spPr>
          <a:xfrm>
            <a:off x="9185389" y="3312764"/>
            <a:ext cx="23567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9</a:t>
            </a: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xmlns="" id="{7E584EDA-2314-FD75-742E-2C5FA0162E60}"/>
              </a:ext>
            </a:extLst>
          </p:cNvPr>
          <p:cNvSpPr txBox="1"/>
          <p:nvPr/>
        </p:nvSpPr>
        <p:spPr>
          <a:xfrm>
            <a:off x="5087926" y="3591495"/>
            <a:ext cx="352938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10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xmlns="" id="{E413433F-8E15-A3CE-4C7C-0FDD6643BAE2}"/>
              </a:ext>
            </a:extLst>
          </p:cNvPr>
          <p:cNvSpPr txBox="1"/>
          <p:nvPr/>
        </p:nvSpPr>
        <p:spPr>
          <a:xfrm>
            <a:off x="7135457" y="3583801"/>
            <a:ext cx="352938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11</a:t>
            </a: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xmlns="" id="{309B1C0B-9AFC-BF94-6682-5BD22F244DE4}"/>
              </a:ext>
            </a:extLst>
          </p:cNvPr>
          <p:cNvSpPr txBox="1"/>
          <p:nvPr/>
        </p:nvSpPr>
        <p:spPr>
          <a:xfrm>
            <a:off x="3919586" y="3880660"/>
            <a:ext cx="352938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12</a:t>
            </a: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xmlns="" id="{5D476807-D99C-65D7-FDAF-E0FFF058759F}"/>
              </a:ext>
            </a:extLst>
          </p:cNvPr>
          <p:cNvSpPr txBox="1"/>
          <p:nvPr/>
        </p:nvSpPr>
        <p:spPr>
          <a:xfrm>
            <a:off x="5659765" y="4167689"/>
            <a:ext cx="352938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13</a:t>
            </a: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xmlns="" id="{C5735B45-FA24-82A9-2775-E61FE3404B37}"/>
              </a:ext>
            </a:extLst>
          </p:cNvPr>
          <p:cNvSpPr txBox="1"/>
          <p:nvPr/>
        </p:nvSpPr>
        <p:spPr>
          <a:xfrm>
            <a:off x="9769057" y="4178678"/>
            <a:ext cx="352938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14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xmlns="" id="{3AB7051F-4784-CDB0-8FB4-955283F951FD}"/>
              </a:ext>
            </a:extLst>
          </p:cNvPr>
          <p:cNvSpPr txBox="1"/>
          <p:nvPr/>
        </p:nvSpPr>
        <p:spPr>
          <a:xfrm>
            <a:off x="9175962" y="4735388"/>
            <a:ext cx="352938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15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xmlns="" id="{F2338F70-8292-2828-5967-23F81CFBEFB1}"/>
              </a:ext>
            </a:extLst>
          </p:cNvPr>
          <p:cNvSpPr txBox="1"/>
          <p:nvPr/>
        </p:nvSpPr>
        <p:spPr>
          <a:xfrm>
            <a:off x="5087926" y="5011343"/>
            <a:ext cx="352938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16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xmlns="" id="{B65D0FF2-BDE0-51CA-F0A1-F13A6DBC7D75}"/>
              </a:ext>
            </a:extLst>
          </p:cNvPr>
          <p:cNvSpPr txBox="1"/>
          <p:nvPr/>
        </p:nvSpPr>
        <p:spPr>
          <a:xfrm>
            <a:off x="6544814" y="5011343"/>
            <a:ext cx="352938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17</a:t>
            </a: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xmlns="" id="{CA05AFCB-5358-3291-9E8E-1A489A45493C}"/>
              </a:ext>
            </a:extLst>
          </p:cNvPr>
          <p:cNvSpPr txBox="1"/>
          <p:nvPr/>
        </p:nvSpPr>
        <p:spPr>
          <a:xfrm>
            <a:off x="9765705" y="5276654"/>
            <a:ext cx="352938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18</a:t>
            </a: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xmlns="" id="{5FF37386-6D65-2CA3-5209-BB3BF28EBC69}"/>
              </a:ext>
            </a:extLst>
          </p:cNvPr>
          <p:cNvSpPr txBox="1"/>
          <p:nvPr/>
        </p:nvSpPr>
        <p:spPr>
          <a:xfrm>
            <a:off x="3918530" y="5574672"/>
            <a:ext cx="352938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19</a:t>
            </a: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xmlns="" id="{5921F24E-D85D-6ED2-8602-3F7EB86D18F7}"/>
              </a:ext>
            </a:extLst>
          </p:cNvPr>
          <p:cNvSpPr txBox="1"/>
          <p:nvPr/>
        </p:nvSpPr>
        <p:spPr>
          <a:xfrm>
            <a:off x="170310" y="896718"/>
            <a:ext cx="4172554" cy="166199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2800" dirty="0">
                <a:solidFill>
                  <a:schemeClr val="bg1"/>
                </a:solidFill>
              </a:rPr>
              <a:t>DOWN</a:t>
            </a:r>
          </a:p>
          <a:p>
            <a:r>
              <a:rPr lang="en-US" sz="2800" dirty="0">
                <a:solidFill>
                  <a:schemeClr val="bg1"/>
                </a:solidFill>
              </a:rPr>
              <a:t>3. How often are  these awards presented?</a:t>
            </a:r>
          </a:p>
          <a:p>
            <a:endParaRPr lang="en-US" dirty="0">
              <a:solidFill>
                <a:schemeClr val="bg1"/>
              </a:solidFill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xmlns="" id="{E3B8F15F-26F2-8316-105D-07A72DEEE653}"/>
              </a:ext>
            </a:extLst>
          </p:cNvPr>
          <p:cNvSpPr txBox="1"/>
          <p:nvPr/>
        </p:nvSpPr>
        <p:spPr>
          <a:xfrm>
            <a:off x="10067236" y="1037090"/>
            <a:ext cx="200074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/>
              <a:t>G  O  L  D  E N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xmlns="" id="{2832BC79-F3B9-BF37-2581-8E08118B1251}"/>
              </a:ext>
            </a:extLst>
          </p:cNvPr>
          <p:cNvSpPr txBox="1"/>
          <p:nvPr/>
        </p:nvSpPr>
        <p:spPr>
          <a:xfrm>
            <a:off x="9535197" y="1882545"/>
            <a:ext cx="283920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/>
              <a:t>O U  T  L   I  N  E  S</a:t>
            </a: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xmlns="" id="{247BD598-C30F-77C4-C94D-10B08E1AB144}"/>
              </a:ext>
            </a:extLst>
          </p:cNvPr>
          <p:cNvSpPr txBox="1"/>
          <p:nvPr/>
        </p:nvSpPr>
        <p:spPr>
          <a:xfrm>
            <a:off x="7198606" y="3584031"/>
            <a:ext cx="4341913" cy="4714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/>
              <a:t>E  L  E  C  T  R  O  N  I  C  A  L  </a:t>
            </a:r>
            <a:r>
              <a:rPr lang="en-US" sz="2400" dirty="0" err="1"/>
              <a:t>L</a:t>
            </a:r>
            <a:r>
              <a:rPr lang="en-US" sz="2400" dirty="0"/>
              <a:t>  Y</a:t>
            </a: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xmlns="" id="{2F6BACA2-660E-E2B8-4848-F4AD64774460}"/>
              </a:ext>
            </a:extLst>
          </p:cNvPr>
          <p:cNvSpPr txBox="1"/>
          <p:nvPr/>
        </p:nvSpPr>
        <p:spPr>
          <a:xfrm>
            <a:off x="3918530" y="3848476"/>
            <a:ext cx="200074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/>
              <a:t>P  H  O  T O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xmlns="" id="{614644D6-C977-7DA2-4FB2-B980F36F0D1C}"/>
              </a:ext>
            </a:extLst>
          </p:cNvPr>
          <p:cNvSpPr txBox="1"/>
          <p:nvPr/>
        </p:nvSpPr>
        <p:spPr>
          <a:xfrm>
            <a:off x="5738151" y="4136200"/>
            <a:ext cx="3900681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/>
              <a:t>R  E  S  O U R  C  E  S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xmlns="" id="{D8610C36-4D17-FA4C-6AA3-DB7C7CD4F54B}"/>
              </a:ext>
            </a:extLst>
          </p:cNvPr>
          <p:cNvSpPr txBox="1"/>
          <p:nvPr/>
        </p:nvSpPr>
        <p:spPr>
          <a:xfrm>
            <a:off x="9251629" y="4688461"/>
            <a:ext cx="182427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/>
              <a:t>S  T  A  T  E</a:t>
            </a: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xmlns="" id="{9CC46C99-4A35-C64F-E298-A7D400B8D7E2}"/>
              </a:ext>
            </a:extLst>
          </p:cNvPr>
          <p:cNvSpPr txBox="1"/>
          <p:nvPr/>
        </p:nvSpPr>
        <p:spPr>
          <a:xfrm>
            <a:off x="5080177" y="4977365"/>
            <a:ext cx="308650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/>
              <a:t>N  O M  I  N  A T   I  O  N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xmlns="" id="{C16F4F60-FDBB-7186-5CFA-DC085D7423DB}"/>
              </a:ext>
            </a:extLst>
          </p:cNvPr>
          <p:cNvSpPr txBox="1"/>
          <p:nvPr/>
        </p:nvSpPr>
        <p:spPr>
          <a:xfrm>
            <a:off x="9796378" y="5243812"/>
            <a:ext cx="182427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/>
              <a:t>R  O U N D</a:t>
            </a: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xmlns="" id="{CC6BF65B-5A8A-A519-B9EC-0CEC502AD454}"/>
              </a:ext>
            </a:extLst>
          </p:cNvPr>
          <p:cNvSpPr txBox="1"/>
          <p:nvPr/>
        </p:nvSpPr>
        <p:spPr>
          <a:xfrm>
            <a:off x="11513542" y="501224"/>
            <a:ext cx="464100" cy="21645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2300"/>
              </a:lnSpc>
            </a:pPr>
            <a:r>
              <a:rPr lang="en-US" sz="2400" dirty="0"/>
              <a:t>C</a:t>
            </a:r>
          </a:p>
          <a:p>
            <a:pPr algn="ctr">
              <a:lnSpc>
                <a:spcPts val="2300"/>
              </a:lnSpc>
            </a:pPr>
            <a:r>
              <a:rPr lang="en-US" sz="2400" dirty="0"/>
              <a:t>O</a:t>
            </a:r>
          </a:p>
          <a:p>
            <a:pPr algn="ctr">
              <a:lnSpc>
                <a:spcPts val="2300"/>
              </a:lnSpc>
            </a:pPr>
            <a:endParaRPr lang="en-US" sz="2300" dirty="0"/>
          </a:p>
          <a:p>
            <a:pPr algn="ctr">
              <a:lnSpc>
                <a:spcPts val="2300"/>
              </a:lnSpc>
            </a:pPr>
            <a:r>
              <a:rPr lang="en-US" sz="2400" dirty="0"/>
              <a:t>C</a:t>
            </a:r>
          </a:p>
          <a:p>
            <a:pPr algn="ctr">
              <a:lnSpc>
                <a:spcPts val="2300"/>
              </a:lnSpc>
            </a:pPr>
            <a:r>
              <a:rPr lang="en-US" sz="2400" dirty="0"/>
              <a:t>I</a:t>
            </a:r>
          </a:p>
          <a:p>
            <a:pPr algn="ctr">
              <a:lnSpc>
                <a:spcPts val="2300"/>
              </a:lnSpc>
            </a:pPr>
            <a:endParaRPr lang="en-US" sz="2300" dirty="0"/>
          </a:p>
          <a:p>
            <a:pPr algn="ctr">
              <a:lnSpc>
                <a:spcPts val="2300"/>
              </a:lnSpc>
            </a:pPr>
            <a:r>
              <a:rPr lang="en-US" sz="2400" dirty="0"/>
              <a:t>E</a:t>
            </a:r>
          </a:p>
        </p:txBody>
      </p:sp>
      <p:pic>
        <p:nvPicPr>
          <p:cNvPr id="25" name="Picture 24">
            <a:extLst>
              <a:ext uri="{FF2B5EF4-FFF2-40B4-BE49-F238E27FC236}">
                <a16:creationId xmlns:a16="http://schemas.microsoft.com/office/drawing/2014/main" xmlns="" id="{A1D2A040-2D9C-95BE-A5BB-AD32AB6B51BF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0556" y="2995946"/>
            <a:ext cx="3016123" cy="2850816"/>
          </a:xfrm>
          <a:prstGeom prst="rect">
            <a:avLst/>
          </a:prstGeom>
        </p:spPr>
      </p:pic>
      <p:sp>
        <p:nvSpPr>
          <p:cNvPr id="36" name="TextBox 35">
            <a:extLst>
              <a:ext uri="{FF2B5EF4-FFF2-40B4-BE49-F238E27FC236}">
                <a16:creationId xmlns:a16="http://schemas.microsoft.com/office/drawing/2014/main" xmlns="" id="{5070DC8B-AB98-E8B4-35AC-F817412A325B}"/>
              </a:ext>
            </a:extLst>
          </p:cNvPr>
          <p:cNvSpPr txBox="1"/>
          <p:nvPr/>
        </p:nvSpPr>
        <p:spPr>
          <a:xfrm>
            <a:off x="3918530" y="5547800"/>
            <a:ext cx="312922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/>
              <a:t>W E  B  S  I   T  E</a:t>
            </a:r>
          </a:p>
        </p:txBody>
      </p:sp>
    </p:spTree>
    <p:extLst>
      <p:ext uri="{BB962C8B-B14F-4D97-AF65-F5344CB8AC3E}">
        <p14:creationId xmlns:p14="http://schemas.microsoft.com/office/powerpoint/2010/main" val="1034963427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B05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 3">
            <a:extLst>
              <a:ext uri="{FF2B5EF4-FFF2-40B4-BE49-F238E27FC236}">
                <a16:creationId xmlns:a16="http://schemas.microsoft.com/office/drawing/2014/main" xmlns="" id="{FB50B416-DE9B-4113-B78B-F31C56FF0DF7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275221883"/>
              </p:ext>
            </p:extLst>
          </p:nvPr>
        </p:nvGraphicFramePr>
        <p:xfrm>
          <a:off x="3983976" y="565604"/>
          <a:ext cx="7914761" cy="6183760"/>
        </p:xfrm>
        <a:graphic>
          <a:graphicData uri="http://schemas.openxmlformats.org/drawingml/2006/table">
            <a:tbl>
              <a:tblPr>
                <a:tableStyleId>{2D5ABB26-0587-4C30-8999-92F81FD0307C}</a:tableStyleId>
              </a:tblPr>
              <a:tblGrid>
                <a:gridCol w="295793">
                  <a:extLst>
                    <a:ext uri="{9D8B030D-6E8A-4147-A177-3AD203B41FA5}">
                      <a16:colId xmlns:a16="http://schemas.microsoft.com/office/drawing/2014/main" xmlns="" val="2968569868"/>
                    </a:ext>
                  </a:extLst>
                </a:gridCol>
                <a:gridCol w="292231">
                  <a:extLst>
                    <a:ext uri="{9D8B030D-6E8A-4147-A177-3AD203B41FA5}">
                      <a16:colId xmlns:a16="http://schemas.microsoft.com/office/drawing/2014/main" xmlns="" val="38388414"/>
                    </a:ext>
                  </a:extLst>
                </a:gridCol>
                <a:gridCol w="282804">
                  <a:extLst>
                    <a:ext uri="{9D8B030D-6E8A-4147-A177-3AD203B41FA5}">
                      <a16:colId xmlns:a16="http://schemas.microsoft.com/office/drawing/2014/main" xmlns="" val="578827524"/>
                    </a:ext>
                  </a:extLst>
                </a:gridCol>
                <a:gridCol w="301320">
                  <a:extLst>
                    <a:ext uri="{9D8B030D-6E8A-4147-A177-3AD203B41FA5}">
                      <a16:colId xmlns:a16="http://schemas.microsoft.com/office/drawing/2014/main" xmlns="" val="2026249849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722113973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2521889817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1798250165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1832287023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397017883"/>
                    </a:ext>
                  </a:extLst>
                </a:gridCol>
                <a:gridCol w="301867">
                  <a:extLst>
                    <a:ext uri="{9D8B030D-6E8A-4147-A177-3AD203B41FA5}">
                      <a16:colId xmlns:a16="http://schemas.microsoft.com/office/drawing/2014/main" xmlns="" val="2293359934"/>
                    </a:ext>
                  </a:extLst>
                </a:gridCol>
                <a:gridCol w="286969">
                  <a:extLst>
                    <a:ext uri="{9D8B030D-6E8A-4147-A177-3AD203B41FA5}">
                      <a16:colId xmlns:a16="http://schemas.microsoft.com/office/drawing/2014/main" xmlns="" val="1840360630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3304507495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2351035083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722247198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920109354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81917972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1656502830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1359163653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3935016166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3788227780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101611711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2978071408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2879273809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4245290701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2353630238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3103437316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1612881178"/>
                    </a:ext>
                  </a:extLst>
                </a:gridCol>
              </a:tblGrid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baseline="-250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497463161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baseline="-250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987696046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baseline="-250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3231804950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baseline="-250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4077730969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baseline="-250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022382442"/>
                  </a:ext>
                </a:extLst>
              </a:tr>
              <a:tr h="275856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baseline="-250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56999092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baseline="-250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590523046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2457797706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65396974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1018531873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164011738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1026317222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3719965078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1103447566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1600218622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2804152634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2179010855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3771794996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1272738529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2665826790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77601884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3272350050"/>
                  </a:ext>
                </a:extLst>
              </a:tr>
            </a:tbl>
          </a:graphicData>
        </a:graphic>
      </p:graphicFrame>
      <p:sp>
        <p:nvSpPr>
          <p:cNvPr id="6" name="Title 1">
            <a:extLst>
              <a:ext uri="{FF2B5EF4-FFF2-40B4-BE49-F238E27FC236}">
                <a16:creationId xmlns:a16="http://schemas.microsoft.com/office/drawing/2014/main" xmlns="" id="{0C090AE2-AFBE-53D6-B849-CA59F9CDC2EA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61632" y="351532"/>
            <a:ext cx="10558463" cy="471486"/>
          </a:xfrm>
        </p:spPr>
        <p:txBody>
          <a:bodyPr>
            <a:noAutofit/>
          </a:bodyPr>
          <a:lstStyle/>
          <a:p>
            <a:pPr algn="l"/>
            <a:r>
              <a:rPr lang="en-US" sz="3600" b="1" dirty="0">
                <a:solidFill>
                  <a:schemeClr val="bg1"/>
                </a:solidFill>
              </a:rPr>
              <a:t>SOLVING THE ACHIEVEMENT AWARD PUZZLE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xmlns="" id="{74424F12-7E6C-0783-9CD2-75FCBBD7232F}"/>
              </a:ext>
            </a:extLst>
          </p:cNvPr>
          <p:cNvSpPr txBox="1"/>
          <p:nvPr/>
        </p:nvSpPr>
        <p:spPr>
          <a:xfrm>
            <a:off x="11540519" y="501224"/>
            <a:ext cx="23567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1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xmlns="" id="{FB57B067-84BE-7529-450F-A12259E88755}"/>
              </a:ext>
            </a:extLst>
          </p:cNvPr>
          <p:cNvSpPr txBox="1"/>
          <p:nvPr/>
        </p:nvSpPr>
        <p:spPr>
          <a:xfrm>
            <a:off x="10090362" y="1090951"/>
            <a:ext cx="23567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2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xmlns="" id="{D355CB53-EFA5-D8D1-C27C-29AB3F67EE06}"/>
              </a:ext>
            </a:extLst>
          </p:cNvPr>
          <p:cNvSpPr txBox="1"/>
          <p:nvPr/>
        </p:nvSpPr>
        <p:spPr>
          <a:xfrm>
            <a:off x="10949772" y="1637696"/>
            <a:ext cx="23567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3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xmlns="" id="{A4B13232-474B-C1A0-1E27-AFB6C42C653C}"/>
              </a:ext>
            </a:extLst>
          </p:cNvPr>
          <p:cNvSpPr txBox="1"/>
          <p:nvPr/>
        </p:nvSpPr>
        <p:spPr>
          <a:xfrm>
            <a:off x="9496473" y="1914421"/>
            <a:ext cx="23567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4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xmlns="" id="{B5181666-2000-3B93-0E91-6F7F2611ADC7}"/>
              </a:ext>
            </a:extLst>
          </p:cNvPr>
          <p:cNvSpPr txBox="1"/>
          <p:nvPr/>
        </p:nvSpPr>
        <p:spPr>
          <a:xfrm>
            <a:off x="5669191" y="2484538"/>
            <a:ext cx="23567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5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xmlns="" id="{20AF5219-058D-2217-7DE1-DBBF9193581A}"/>
              </a:ext>
            </a:extLst>
          </p:cNvPr>
          <p:cNvSpPr txBox="1"/>
          <p:nvPr/>
        </p:nvSpPr>
        <p:spPr>
          <a:xfrm>
            <a:off x="7724540" y="2475111"/>
            <a:ext cx="23567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6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xmlns="" id="{91ABA464-F5E7-6144-0293-293EB1E69D27}"/>
              </a:ext>
            </a:extLst>
          </p:cNvPr>
          <p:cNvSpPr txBox="1"/>
          <p:nvPr/>
        </p:nvSpPr>
        <p:spPr>
          <a:xfrm>
            <a:off x="8595429" y="2746148"/>
            <a:ext cx="23567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7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xmlns="" id="{A2CD153C-E6C6-22A8-6D87-1CB1E5FA349D}"/>
              </a:ext>
            </a:extLst>
          </p:cNvPr>
          <p:cNvSpPr txBox="1"/>
          <p:nvPr/>
        </p:nvSpPr>
        <p:spPr>
          <a:xfrm>
            <a:off x="6263080" y="3051154"/>
            <a:ext cx="23567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8</a:t>
            </a: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xmlns="" id="{CED98445-54B0-D667-09A0-9085BD7C5303}"/>
              </a:ext>
            </a:extLst>
          </p:cNvPr>
          <p:cNvSpPr txBox="1"/>
          <p:nvPr/>
        </p:nvSpPr>
        <p:spPr>
          <a:xfrm>
            <a:off x="9185389" y="3312764"/>
            <a:ext cx="23567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9</a:t>
            </a: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xmlns="" id="{7E584EDA-2314-FD75-742E-2C5FA0162E60}"/>
              </a:ext>
            </a:extLst>
          </p:cNvPr>
          <p:cNvSpPr txBox="1"/>
          <p:nvPr/>
        </p:nvSpPr>
        <p:spPr>
          <a:xfrm>
            <a:off x="5087926" y="3591495"/>
            <a:ext cx="352938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10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xmlns="" id="{E413433F-8E15-A3CE-4C7C-0FDD6643BAE2}"/>
              </a:ext>
            </a:extLst>
          </p:cNvPr>
          <p:cNvSpPr txBox="1"/>
          <p:nvPr/>
        </p:nvSpPr>
        <p:spPr>
          <a:xfrm>
            <a:off x="7135457" y="3583801"/>
            <a:ext cx="352938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11</a:t>
            </a: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xmlns="" id="{309B1C0B-9AFC-BF94-6682-5BD22F244DE4}"/>
              </a:ext>
            </a:extLst>
          </p:cNvPr>
          <p:cNvSpPr txBox="1"/>
          <p:nvPr/>
        </p:nvSpPr>
        <p:spPr>
          <a:xfrm>
            <a:off x="3919586" y="3880660"/>
            <a:ext cx="352938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12</a:t>
            </a: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xmlns="" id="{5D476807-D99C-65D7-FDAF-E0FFF058759F}"/>
              </a:ext>
            </a:extLst>
          </p:cNvPr>
          <p:cNvSpPr txBox="1"/>
          <p:nvPr/>
        </p:nvSpPr>
        <p:spPr>
          <a:xfrm>
            <a:off x="5659765" y="4167689"/>
            <a:ext cx="352938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13</a:t>
            </a: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xmlns="" id="{C5735B45-FA24-82A9-2775-E61FE3404B37}"/>
              </a:ext>
            </a:extLst>
          </p:cNvPr>
          <p:cNvSpPr txBox="1"/>
          <p:nvPr/>
        </p:nvSpPr>
        <p:spPr>
          <a:xfrm>
            <a:off x="9769057" y="4178678"/>
            <a:ext cx="352938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14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xmlns="" id="{3AB7051F-4784-CDB0-8FB4-955283F951FD}"/>
              </a:ext>
            </a:extLst>
          </p:cNvPr>
          <p:cNvSpPr txBox="1"/>
          <p:nvPr/>
        </p:nvSpPr>
        <p:spPr>
          <a:xfrm>
            <a:off x="9175962" y="4735388"/>
            <a:ext cx="352938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15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xmlns="" id="{F2338F70-8292-2828-5967-23F81CFBEFB1}"/>
              </a:ext>
            </a:extLst>
          </p:cNvPr>
          <p:cNvSpPr txBox="1"/>
          <p:nvPr/>
        </p:nvSpPr>
        <p:spPr>
          <a:xfrm>
            <a:off x="5087926" y="5011343"/>
            <a:ext cx="352938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16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xmlns="" id="{B65D0FF2-BDE0-51CA-F0A1-F13A6DBC7D75}"/>
              </a:ext>
            </a:extLst>
          </p:cNvPr>
          <p:cNvSpPr txBox="1"/>
          <p:nvPr/>
        </p:nvSpPr>
        <p:spPr>
          <a:xfrm>
            <a:off x="6544814" y="5011343"/>
            <a:ext cx="352938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17</a:t>
            </a: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xmlns="" id="{CA05AFCB-5358-3291-9E8E-1A489A45493C}"/>
              </a:ext>
            </a:extLst>
          </p:cNvPr>
          <p:cNvSpPr txBox="1"/>
          <p:nvPr/>
        </p:nvSpPr>
        <p:spPr>
          <a:xfrm>
            <a:off x="9765705" y="5276654"/>
            <a:ext cx="352938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18</a:t>
            </a: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xmlns="" id="{5FF37386-6D65-2CA3-5209-BB3BF28EBC69}"/>
              </a:ext>
            </a:extLst>
          </p:cNvPr>
          <p:cNvSpPr txBox="1"/>
          <p:nvPr/>
        </p:nvSpPr>
        <p:spPr>
          <a:xfrm>
            <a:off x="3918530" y="5574672"/>
            <a:ext cx="352938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19</a:t>
            </a: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xmlns="" id="{5921F24E-D85D-6ED2-8602-3F7EB86D18F7}"/>
              </a:ext>
            </a:extLst>
          </p:cNvPr>
          <p:cNvSpPr txBox="1"/>
          <p:nvPr/>
        </p:nvSpPr>
        <p:spPr>
          <a:xfrm>
            <a:off x="170310" y="896718"/>
            <a:ext cx="4172554" cy="166199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2800" dirty="0">
                <a:solidFill>
                  <a:schemeClr val="bg1"/>
                </a:solidFill>
              </a:rPr>
              <a:t>DOWN</a:t>
            </a:r>
          </a:p>
          <a:p>
            <a:r>
              <a:rPr lang="en-US" sz="2800" dirty="0">
                <a:solidFill>
                  <a:schemeClr val="bg1"/>
                </a:solidFill>
              </a:rPr>
              <a:t>3. How often are  these awards presented?</a:t>
            </a:r>
          </a:p>
          <a:p>
            <a:endParaRPr lang="en-US" dirty="0">
              <a:solidFill>
                <a:schemeClr val="bg1"/>
              </a:solidFill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xmlns="" id="{E3B8F15F-26F2-8316-105D-07A72DEEE653}"/>
              </a:ext>
            </a:extLst>
          </p:cNvPr>
          <p:cNvSpPr txBox="1"/>
          <p:nvPr/>
        </p:nvSpPr>
        <p:spPr>
          <a:xfrm>
            <a:off x="10067236" y="1037090"/>
            <a:ext cx="200074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/>
              <a:t>G  O  L  D  E N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xmlns="" id="{2832BC79-F3B9-BF37-2581-8E08118B1251}"/>
              </a:ext>
            </a:extLst>
          </p:cNvPr>
          <p:cNvSpPr txBox="1"/>
          <p:nvPr/>
        </p:nvSpPr>
        <p:spPr>
          <a:xfrm>
            <a:off x="9535197" y="1882545"/>
            <a:ext cx="283920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/>
              <a:t>O U  T  L   I  N  E  S</a:t>
            </a: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xmlns="" id="{247BD598-C30F-77C4-C94D-10B08E1AB144}"/>
              </a:ext>
            </a:extLst>
          </p:cNvPr>
          <p:cNvSpPr txBox="1"/>
          <p:nvPr/>
        </p:nvSpPr>
        <p:spPr>
          <a:xfrm>
            <a:off x="7198606" y="3584031"/>
            <a:ext cx="4341913" cy="4714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/>
              <a:t>E  L  E  C  T  R  O  N  I  C  A  L  </a:t>
            </a:r>
            <a:r>
              <a:rPr lang="en-US" sz="2400" dirty="0" err="1"/>
              <a:t>L</a:t>
            </a:r>
            <a:r>
              <a:rPr lang="en-US" sz="2400" dirty="0"/>
              <a:t>  Y</a:t>
            </a: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xmlns="" id="{2F6BACA2-660E-E2B8-4848-F4AD64774460}"/>
              </a:ext>
            </a:extLst>
          </p:cNvPr>
          <p:cNvSpPr txBox="1"/>
          <p:nvPr/>
        </p:nvSpPr>
        <p:spPr>
          <a:xfrm>
            <a:off x="3918530" y="3848476"/>
            <a:ext cx="200074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/>
              <a:t>P  H  O  T O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xmlns="" id="{614644D6-C977-7DA2-4FB2-B980F36F0D1C}"/>
              </a:ext>
            </a:extLst>
          </p:cNvPr>
          <p:cNvSpPr txBox="1"/>
          <p:nvPr/>
        </p:nvSpPr>
        <p:spPr>
          <a:xfrm>
            <a:off x="5738151" y="4136200"/>
            <a:ext cx="3900681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/>
              <a:t>R  E  S  O U R  C  E  S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xmlns="" id="{D8610C36-4D17-FA4C-6AA3-DB7C7CD4F54B}"/>
              </a:ext>
            </a:extLst>
          </p:cNvPr>
          <p:cNvSpPr txBox="1"/>
          <p:nvPr/>
        </p:nvSpPr>
        <p:spPr>
          <a:xfrm>
            <a:off x="9251629" y="4688461"/>
            <a:ext cx="182427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/>
              <a:t>S  T  A  T  E</a:t>
            </a: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xmlns="" id="{9CC46C99-4A35-C64F-E298-A7D400B8D7E2}"/>
              </a:ext>
            </a:extLst>
          </p:cNvPr>
          <p:cNvSpPr txBox="1"/>
          <p:nvPr/>
        </p:nvSpPr>
        <p:spPr>
          <a:xfrm>
            <a:off x="5075738" y="4974857"/>
            <a:ext cx="3900681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/>
              <a:t>N  O M  I  N  A T   I  O  N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xmlns="" id="{C16F4F60-FDBB-7186-5CFA-DC085D7423DB}"/>
              </a:ext>
            </a:extLst>
          </p:cNvPr>
          <p:cNvSpPr txBox="1"/>
          <p:nvPr/>
        </p:nvSpPr>
        <p:spPr>
          <a:xfrm>
            <a:off x="9796378" y="5243812"/>
            <a:ext cx="182427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/>
              <a:t>R  O U N D</a:t>
            </a: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xmlns="" id="{CC6BF65B-5A8A-A519-B9EC-0CEC502AD454}"/>
              </a:ext>
            </a:extLst>
          </p:cNvPr>
          <p:cNvSpPr txBox="1"/>
          <p:nvPr/>
        </p:nvSpPr>
        <p:spPr>
          <a:xfrm>
            <a:off x="11513542" y="501224"/>
            <a:ext cx="464100" cy="21645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2300"/>
              </a:lnSpc>
            </a:pPr>
            <a:r>
              <a:rPr lang="en-US" sz="2400" dirty="0"/>
              <a:t>C</a:t>
            </a:r>
          </a:p>
          <a:p>
            <a:pPr algn="ctr">
              <a:lnSpc>
                <a:spcPts val="2300"/>
              </a:lnSpc>
            </a:pPr>
            <a:r>
              <a:rPr lang="en-US" sz="2400" dirty="0"/>
              <a:t>O</a:t>
            </a:r>
          </a:p>
          <a:p>
            <a:pPr algn="ctr">
              <a:lnSpc>
                <a:spcPts val="2300"/>
              </a:lnSpc>
            </a:pPr>
            <a:endParaRPr lang="en-US" sz="2300" dirty="0"/>
          </a:p>
          <a:p>
            <a:pPr algn="ctr">
              <a:lnSpc>
                <a:spcPts val="2300"/>
              </a:lnSpc>
            </a:pPr>
            <a:r>
              <a:rPr lang="en-US" sz="2400" dirty="0"/>
              <a:t>C</a:t>
            </a:r>
          </a:p>
          <a:p>
            <a:pPr algn="ctr">
              <a:lnSpc>
                <a:spcPts val="2300"/>
              </a:lnSpc>
            </a:pPr>
            <a:r>
              <a:rPr lang="en-US" sz="2400" dirty="0"/>
              <a:t>I</a:t>
            </a:r>
          </a:p>
          <a:p>
            <a:pPr algn="ctr">
              <a:lnSpc>
                <a:spcPts val="2300"/>
              </a:lnSpc>
            </a:pPr>
            <a:endParaRPr lang="en-US" sz="2300" dirty="0"/>
          </a:p>
          <a:p>
            <a:pPr algn="ctr">
              <a:lnSpc>
                <a:spcPts val="2300"/>
              </a:lnSpc>
            </a:pPr>
            <a:r>
              <a:rPr lang="en-US" sz="2400" dirty="0"/>
              <a:t>E</a:t>
            </a:r>
          </a:p>
        </p:txBody>
      </p:sp>
      <p:pic>
        <p:nvPicPr>
          <p:cNvPr id="25" name="Picture 24">
            <a:extLst>
              <a:ext uri="{FF2B5EF4-FFF2-40B4-BE49-F238E27FC236}">
                <a16:creationId xmlns:a16="http://schemas.microsoft.com/office/drawing/2014/main" xmlns="" id="{A1D2A040-2D9C-95BE-A5BB-AD32AB6B51BF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0556" y="2995946"/>
            <a:ext cx="3016123" cy="2850816"/>
          </a:xfrm>
          <a:prstGeom prst="rect">
            <a:avLst/>
          </a:prstGeom>
        </p:spPr>
      </p:pic>
      <p:sp>
        <p:nvSpPr>
          <p:cNvPr id="5" name="TextBox 4">
            <a:extLst>
              <a:ext uri="{FF2B5EF4-FFF2-40B4-BE49-F238E27FC236}">
                <a16:creationId xmlns:a16="http://schemas.microsoft.com/office/drawing/2014/main" xmlns="" id="{DB25722F-3C10-3A84-669B-3185235547AD}"/>
              </a:ext>
            </a:extLst>
          </p:cNvPr>
          <p:cNvSpPr txBox="1"/>
          <p:nvPr/>
        </p:nvSpPr>
        <p:spPr>
          <a:xfrm>
            <a:off x="11041779" y="1671230"/>
            <a:ext cx="273339" cy="20779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2200"/>
              </a:lnSpc>
            </a:pPr>
            <a:r>
              <a:rPr lang="en-US" sz="2400" dirty="0"/>
              <a:t>A</a:t>
            </a:r>
          </a:p>
          <a:p>
            <a:pPr algn="ctr">
              <a:lnSpc>
                <a:spcPts val="2200"/>
              </a:lnSpc>
            </a:pPr>
            <a:endParaRPr lang="en-US" sz="2400" dirty="0"/>
          </a:p>
          <a:p>
            <a:pPr algn="ctr">
              <a:lnSpc>
                <a:spcPts val="2200"/>
              </a:lnSpc>
            </a:pPr>
            <a:r>
              <a:rPr lang="en-US" sz="2400" dirty="0"/>
              <a:t>N</a:t>
            </a:r>
          </a:p>
          <a:p>
            <a:pPr algn="ctr">
              <a:lnSpc>
                <a:spcPts val="2200"/>
              </a:lnSpc>
            </a:pPr>
            <a:r>
              <a:rPr lang="en-US" sz="2400" dirty="0"/>
              <a:t>U</a:t>
            </a:r>
          </a:p>
          <a:p>
            <a:pPr algn="ctr">
              <a:lnSpc>
                <a:spcPts val="2200"/>
              </a:lnSpc>
            </a:pPr>
            <a:r>
              <a:rPr lang="en-US" sz="2400" dirty="0"/>
              <a:t>A</a:t>
            </a:r>
          </a:p>
          <a:p>
            <a:pPr algn="ctr">
              <a:lnSpc>
                <a:spcPts val="2200"/>
              </a:lnSpc>
            </a:pPr>
            <a:r>
              <a:rPr lang="en-US" sz="2400" dirty="0"/>
              <a:t>L</a:t>
            </a:r>
          </a:p>
          <a:p>
            <a:pPr algn="ctr">
              <a:lnSpc>
                <a:spcPts val="2200"/>
              </a:lnSpc>
            </a:pPr>
            <a:r>
              <a:rPr lang="en-US" sz="2400" dirty="0"/>
              <a:t>L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xmlns="" id="{511587E4-F8C4-BEB7-4919-B20FED0310CC}"/>
              </a:ext>
            </a:extLst>
          </p:cNvPr>
          <p:cNvSpPr txBox="1"/>
          <p:nvPr/>
        </p:nvSpPr>
        <p:spPr>
          <a:xfrm>
            <a:off x="3918530" y="5547800"/>
            <a:ext cx="312922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/>
              <a:t>W E  B  S  I   T  E</a:t>
            </a:r>
          </a:p>
        </p:txBody>
      </p:sp>
    </p:spTree>
    <p:extLst>
      <p:ext uri="{BB962C8B-B14F-4D97-AF65-F5344CB8AC3E}">
        <p14:creationId xmlns:p14="http://schemas.microsoft.com/office/powerpoint/2010/main" val="3874087003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B05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 3">
            <a:extLst>
              <a:ext uri="{FF2B5EF4-FFF2-40B4-BE49-F238E27FC236}">
                <a16:creationId xmlns:a16="http://schemas.microsoft.com/office/drawing/2014/main" xmlns="" id="{FB50B416-DE9B-4113-B78B-F31C56FF0DF7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8525794"/>
              </p:ext>
            </p:extLst>
          </p:nvPr>
        </p:nvGraphicFramePr>
        <p:xfrm>
          <a:off x="3983976" y="565604"/>
          <a:ext cx="7914761" cy="6183760"/>
        </p:xfrm>
        <a:graphic>
          <a:graphicData uri="http://schemas.openxmlformats.org/drawingml/2006/table">
            <a:tbl>
              <a:tblPr>
                <a:tableStyleId>{2D5ABB26-0587-4C30-8999-92F81FD0307C}</a:tableStyleId>
              </a:tblPr>
              <a:tblGrid>
                <a:gridCol w="295793">
                  <a:extLst>
                    <a:ext uri="{9D8B030D-6E8A-4147-A177-3AD203B41FA5}">
                      <a16:colId xmlns:a16="http://schemas.microsoft.com/office/drawing/2014/main" xmlns="" val="2968569868"/>
                    </a:ext>
                  </a:extLst>
                </a:gridCol>
                <a:gridCol w="292231">
                  <a:extLst>
                    <a:ext uri="{9D8B030D-6E8A-4147-A177-3AD203B41FA5}">
                      <a16:colId xmlns:a16="http://schemas.microsoft.com/office/drawing/2014/main" xmlns="" val="38388414"/>
                    </a:ext>
                  </a:extLst>
                </a:gridCol>
                <a:gridCol w="282804">
                  <a:extLst>
                    <a:ext uri="{9D8B030D-6E8A-4147-A177-3AD203B41FA5}">
                      <a16:colId xmlns:a16="http://schemas.microsoft.com/office/drawing/2014/main" xmlns="" val="578827524"/>
                    </a:ext>
                  </a:extLst>
                </a:gridCol>
                <a:gridCol w="301320">
                  <a:extLst>
                    <a:ext uri="{9D8B030D-6E8A-4147-A177-3AD203B41FA5}">
                      <a16:colId xmlns:a16="http://schemas.microsoft.com/office/drawing/2014/main" xmlns="" val="2026249849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722113973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2521889817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1798250165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1832287023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397017883"/>
                    </a:ext>
                  </a:extLst>
                </a:gridCol>
                <a:gridCol w="301867">
                  <a:extLst>
                    <a:ext uri="{9D8B030D-6E8A-4147-A177-3AD203B41FA5}">
                      <a16:colId xmlns:a16="http://schemas.microsoft.com/office/drawing/2014/main" xmlns="" val="2293359934"/>
                    </a:ext>
                  </a:extLst>
                </a:gridCol>
                <a:gridCol w="286969">
                  <a:extLst>
                    <a:ext uri="{9D8B030D-6E8A-4147-A177-3AD203B41FA5}">
                      <a16:colId xmlns:a16="http://schemas.microsoft.com/office/drawing/2014/main" xmlns="" val="1840360630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3304507495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2351035083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722247198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920109354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81917972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1656502830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1359163653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3935016166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3788227780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101611711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2978071408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2879273809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4245290701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2353630238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3103437316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1612881178"/>
                    </a:ext>
                  </a:extLst>
                </a:gridCol>
              </a:tblGrid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baseline="-250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497463161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baseline="-250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987696046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baseline="-250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3231804950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baseline="-250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4077730969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baseline="-250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022382442"/>
                  </a:ext>
                </a:extLst>
              </a:tr>
              <a:tr h="275856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baseline="-250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56999092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baseline="-250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590523046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2457797706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65396974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1018531873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164011738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1026317222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3719965078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1103447566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1600218622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2804152634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2179010855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3771794996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1272738529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2665826790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77601884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3272350050"/>
                  </a:ext>
                </a:extLst>
              </a:tr>
            </a:tbl>
          </a:graphicData>
        </a:graphic>
      </p:graphicFrame>
      <p:sp>
        <p:nvSpPr>
          <p:cNvPr id="6" name="Title 1">
            <a:extLst>
              <a:ext uri="{FF2B5EF4-FFF2-40B4-BE49-F238E27FC236}">
                <a16:creationId xmlns:a16="http://schemas.microsoft.com/office/drawing/2014/main" xmlns="" id="{0C090AE2-AFBE-53D6-B849-CA59F9CDC2EA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61632" y="351532"/>
            <a:ext cx="10558463" cy="471486"/>
          </a:xfrm>
        </p:spPr>
        <p:txBody>
          <a:bodyPr>
            <a:noAutofit/>
          </a:bodyPr>
          <a:lstStyle/>
          <a:p>
            <a:pPr algn="l"/>
            <a:r>
              <a:rPr lang="en-US" sz="3600" b="1" dirty="0">
                <a:solidFill>
                  <a:schemeClr val="bg1"/>
                </a:solidFill>
              </a:rPr>
              <a:t>SOLVING THE ACHIEVEMENT AWARD PUZZLE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xmlns="" id="{74424F12-7E6C-0783-9CD2-75FCBBD7232F}"/>
              </a:ext>
            </a:extLst>
          </p:cNvPr>
          <p:cNvSpPr txBox="1"/>
          <p:nvPr/>
        </p:nvSpPr>
        <p:spPr>
          <a:xfrm>
            <a:off x="11540519" y="501224"/>
            <a:ext cx="23567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1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xmlns="" id="{FB57B067-84BE-7529-450F-A12259E88755}"/>
              </a:ext>
            </a:extLst>
          </p:cNvPr>
          <p:cNvSpPr txBox="1"/>
          <p:nvPr/>
        </p:nvSpPr>
        <p:spPr>
          <a:xfrm>
            <a:off x="10090362" y="1090951"/>
            <a:ext cx="23567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2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xmlns="" id="{D355CB53-EFA5-D8D1-C27C-29AB3F67EE06}"/>
              </a:ext>
            </a:extLst>
          </p:cNvPr>
          <p:cNvSpPr txBox="1"/>
          <p:nvPr/>
        </p:nvSpPr>
        <p:spPr>
          <a:xfrm>
            <a:off x="10949772" y="1637696"/>
            <a:ext cx="23567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3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xmlns="" id="{A4B13232-474B-C1A0-1E27-AFB6C42C653C}"/>
              </a:ext>
            </a:extLst>
          </p:cNvPr>
          <p:cNvSpPr txBox="1"/>
          <p:nvPr/>
        </p:nvSpPr>
        <p:spPr>
          <a:xfrm>
            <a:off x="9496473" y="1914421"/>
            <a:ext cx="23567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4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xmlns="" id="{B5181666-2000-3B93-0E91-6F7F2611ADC7}"/>
              </a:ext>
            </a:extLst>
          </p:cNvPr>
          <p:cNvSpPr txBox="1"/>
          <p:nvPr/>
        </p:nvSpPr>
        <p:spPr>
          <a:xfrm>
            <a:off x="5669191" y="2484538"/>
            <a:ext cx="23567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5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xmlns="" id="{20AF5219-058D-2217-7DE1-DBBF9193581A}"/>
              </a:ext>
            </a:extLst>
          </p:cNvPr>
          <p:cNvSpPr txBox="1"/>
          <p:nvPr/>
        </p:nvSpPr>
        <p:spPr>
          <a:xfrm>
            <a:off x="7724540" y="2475111"/>
            <a:ext cx="23567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6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xmlns="" id="{91ABA464-F5E7-6144-0293-293EB1E69D27}"/>
              </a:ext>
            </a:extLst>
          </p:cNvPr>
          <p:cNvSpPr txBox="1"/>
          <p:nvPr/>
        </p:nvSpPr>
        <p:spPr>
          <a:xfrm>
            <a:off x="8595429" y="2746148"/>
            <a:ext cx="23567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7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xmlns="" id="{A2CD153C-E6C6-22A8-6D87-1CB1E5FA349D}"/>
              </a:ext>
            </a:extLst>
          </p:cNvPr>
          <p:cNvSpPr txBox="1"/>
          <p:nvPr/>
        </p:nvSpPr>
        <p:spPr>
          <a:xfrm>
            <a:off x="6263080" y="3051154"/>
            <a:ext cx="23567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8</a:t>
            </a: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xmlns="" id="{CED98445-54B0-D667-09A0-9085BD7C5303}"/>
              </a:ext>
            </a:extLst>
          </p:cNvPr>
          <p:cNvSpPr txBox="1"/>
          <p:nvPr/>
        </p:nvSpPr>
        <p:spPr>
          <a:xfrm>
            <a:off x="9185389" y="3312764"/>
            <a:ext cx="23567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9</a:t>
            </a: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xmlns="" id="{7E584EDA-2314-FD75-742E-2C5FA0162E60}"/>
              </a:ext>
            </a:extLst>
          </p:cNvPr>
          <p:cNvSpPr txBox="1"/>
          <p:nvPr/>
        </p:nvSpPr>
        <p:spPr>
          <a:xfrm>
            <a:off x="5087926" y="3591495"/>
            <a:ext cx="352938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10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xmlns="" id="{E413433F-8E15-A3CE-4C7C-0FDD6643BAE2}"/>
              </a:ext>
            </a:extLst>
          </p:cNvPr>
          <p:cNvSpPr txBox="1"/>
          <p:nvPr/>
        </p:nvSpPr>
        <p:spPr>
          <a:xfrm>
            <a:off x="7135457" y="3583801"/>
            <a:ext cx="352938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11</a:t>
            </a: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xmlns="" id="{309B1C0B-9AFC-BF94-6682-5BD22F244DE4}"/>
              </a:ext>
            </a:extLst>
          </p:cNvPr>
          <p:cNvSpPr txBox="1"/>
          <p:nvPr/>
        </p:nvSpPr>
        <p:spPr>
          <a:xfrm>
            <a:off x="3919586" y="3880660"/>
            <a:ext cx="352938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12</a:t>
            </a: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xmlns="" id="{5D476807-D99C-65D7-FDAF-E0FFF058759F}"/>
              </a:ext>
            </a:extLst>
          </p:cNvPr>
          <p:cNvSpPr txBox="1"/>
          <p:nvPr/>
        </p:nvSpPr>
        <p:spPr>
          <a:xfrm>
            <a:off x="5659765" y="4167689"/>
            <a:ext cx="352938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13</a:t>
            </a: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xmlns="" id="{C5735B45-FA24-82A9-2775-E61FE3404B37}"/>
              </a:ext>
            </a:extLst>
          </p:cNvPr>
          <p:cNvSpPr txBox="1"/>
          <p:nvPr/>
        </p:nvSpPr>
        <p:spPr>
          <a:xfrm>
            <a:off x="9769057" y="4178678"/>
            <a:ext cx="352938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14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xmlns="" id="{3AB7051F-4784-CDB0-8FB4-955283F951FD}"/>
              </a:ext>
            </a:extLst>
          </p:cNvPr>
          <p:cNvSpPr txBox="1"/>
          <p:nvPr/>
        </p:nvSpPr>
        <p:spPr>
          <a:xfrm>
            <a:off x="9175962" y="4735388"/>
            <a:ext cx="352938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15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xmlns="" id="{F2338F70-8292-2828-5967-23F81CFBEFB1}"/>
              </a:ext>
            </a:extLst>
          </p:cNvPr>
          <p:cNvSpPr txBox="1"/>
          <p:nvPr/>
        </p:nvSpPr>
        <p:spPr>
          <a:xfrm>
            <a:off x="5087926" y="5011343"/>
            <a:ext cx="352938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16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xmlns="" id="{B65D0FF2-BDE0-51CA-F0A1-F13A6DBC7D75}"/>
              </a:ext>
            </a:extLst>
          </p:cNvPr>
          <p:cNvSpPr txBox="1"/>
          <p:nvPr/>
        </p:nvSpPr>
        <p:spPr>
          <a:xfrm>
            <a:off x="6544814" y="5011343"/>
            <a:ext cx="352938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17</a:t>
            </a: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xmlns="" id="{CA05AFCB-5358-3291-9E8E-1A489A45493C}"/>
              </a:ext>
            </a:extLst>
          </p:cNvPr>
          <p:cNvSpPr txBox="1"/>
          <p:nvPr/>
        </p:nvSpPr>
        <p:spPr>
          <a:xfrm>
            <a:off x="9765705" y="5276654"/>
            <a:ext cx="352938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18</a:t>
            </a: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xmlns="" id="{5FF37386-6D65-2CA3-5209-BB3BF28EBC69}"/>
              </a:ext>
            </a:extLst>
          </p:cNvPr>
          <p:cNvSpPr txBox="1"/>
          <p:nvPr/>
        </p:nvSpPr>
        <p:spPr>
          <a:xfrm>
            <a:off x="3918530" y="5574672"/>
            <a:ext cx="352938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19</a:t>
            </a: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xmlns="" id="{5921F24E-D85D-6ED2-8602-3F7EB86D18F7}"/>
              </a:ext>
            </a:extLst>
          </p:cNvPr>
          <p:cNvSpPr txBox="1"/>
          <p:nvPr/>
        </p:nvSpPr>
        <p:spPr>
          <a:xfrm>
            <a:off x="170310" y="896718"/>
            <a:ext cx="4172554" cy="209288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2800" dirty="0">
                <a:solidFill>
                  <a:schemeClr val="bg1"/>
                </a:solidFill>
              </a:rPr>
              <a:t>DOWN</a:t>
            </a:r>
          </a:p>
          <a:p>
            <a:r>
              <a:rPr lang="en-US" sz="2800" dirty="0">
                <a:solidFill>
                  <a:schemeClr val="bg1"/>
                </a:solidFill>
              </a:rPr>
              <a:t>5. The deadline to submit a nomination form is the first of ____.</a:t>
            </a:r>
          </a:p>
          <a:p>
            <a:endParaRPr lang="en-US" dirty="0">
              <a:solidFill>
                <a:schemeClr val="bg1"/>
              </a:solidFill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xmlns="" id="{E3B8F15F-26F2-8316-105D-07A72DEEE653}"/>
              </a:ext>
            </a:extLst>
          </p:cNvPr>
          <p:cNvSpPr txBox="1"/>
          <p:nvPr/>
        </p:nvSpPr>
        <p:spPr>
          <a:xfrm>
            <a:off x="10067236" y="1037090"/>
            <a:ext cx="200074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/>
              <a:t>G  O  L  D  E N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xmlns="" id="{2832BC79-F3B9-BF37-2581-8E08118B1251}"/>
              </a:ext>
            </a:extLst>
          </p:cNvPr>
          <p:cNvSpPr txBox="1"/>
          <p:nvPr/>
        </p:nvSpPr>
        <p:spPr>
          <a:xfrm>
            <a:off x="9535197" y="1882545"/>
            <a:ext cx="283920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/>
              <a:t>O U  T  L   I  N  E  S</a:t>
            </a: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xmlns="" id="{247BD598-C30F-77C4-C94D-10B08E1AB144}"/>
              </a:ext>
            </a:extLst>
          </p:cNvPr>
          <p:cNvSpPr txBox="1"/>
          <p:nvPr/>
        </p:nvSpPr>
        <p:spPr>
          <a:xfrm>
            <a:off x="7198606" y="3584031"/>
            <a:ext cx="4341913" cy="4714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/>
              <a:t>E  L  E  C  T  R  O  N  I  C  A  L  </a:t>
            </a:r>
            <a:r>
              <a:rPr lang="en-US" sz="2400" dirty="0" err="1"/>
              <a:t>L</a:t>
            </a:r>
            <a:r>
              <a:rPr lang="en-US" sz="2400" dirty="0"/>
              <a:t>  Y</a:t>
            </a: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xmlns="" id="{2F6BACA2-660E-E2B8-4848-F4AD64774460}"/>
              </a:ext>
            </a:extLst>
          </p:cNvPr>
          <p:cNvSpPr txBox="1"/>
          <p:nvPr/>
        </p:nvSpPr>
        <p:spPr>
          <a:xfrm>
            <a:off x="3918530" y="3848476"/>
            <a:ext cx="200074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/>
              <a:t>P  H  O  T O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xmlns="" id="{614644D6-C977-7DA2-4FB2-B980F36F0D1C}"/>
              </a:ext>
            </a:extLst>
          </p:cNvPr>
          <p:cNvSpPr txBox="1"/>
          <p:nvPr/>
        </p:nvSpPr>
        <p:spPr>
          <a:xfrm>
            <a:off x="5738151" y="4136200"/>
            <a:ext cx="3900681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/>
              <a:t>R  E  S  O U R  C  E  S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xmlns="" id="{D8610C36-4D17-FA4C-6AA3-DB7C7CD4F54B}"/>
              </a:ext>
            </a:extLst>
          </p:cNvPr>
          <p:cNvSpPr txBox="1"/>
          <p:nvPr/>
        </p:nvSpPr>
        <p:spPr>
          <a:xfrm>
            <a:off x="9251629" y="4688461"/>
            <a:ext cx="182427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/>
              <a:t>S  T  A  T  E</a:t>
            </a: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xmlns="" id="{9CC46C99-4A35-C64F-E298-A7D400B8D7E2}"/>
              </a:ext>
            </a:extLst>
          </p:cNvPr>
          <p:cNvSpPr txBox="1"/>
          <p:nvPr/>
        </p:nvSpPr>
        <p:spPr>
          <a:xfrm>
            <a:off x="5072862" y="4974997"/>
            <a:ext cx="319083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/>
              <a:t>N  O M  I  N  A T   I  O  N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xmlns="" id="{C16F4F60-FDBB-7186-5CFA-DC085D7423DB}"/>
              </a:ext>
            </a:extLst>
          </p:cNvPr>
          <p:cNvSpPr txBox="1"/>
          <p:nvPr/>
        </p:nvSpPr>
        <p:spPr>
          <a:xfrm>
            <a:off x="9796378" y="5243812"/>
            <a:ext cx="182427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/>
              <a:t>R  O U N D</a:t>
            </a: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xmlns="" id="{CC6BF65B-5A8A-A519-B9EC-0CEC502AD454}"/>
              </a:ext>
            </a:extLst>
          </p:cNvPr>
          <p:cNvSpPr txBox="1"/>
          <p:nvPr/>
        </p:nvSpPr>
        <p:spPr>
          <a:xfrm>
            <a:off x="11513542" y="501224"/>
            <a:ext cx="464100" cy="21645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2300"/>
              </a:lnSpc>
            </a:pPr>
            <a:r>
              <a:rPr lang="en-US" sz="2400" dirty="0"/>
              <a:t>C</a:t>
            </a:r>
          </a:p>
          <a:p>
            <a:pPr algn="ctr">
              <a:lnSpc>
                <a:spcPts val="2300"/>
              </a:lnSpc>
            </a:pPr>
            <a:r>
              <a:rPr lang="en-US" sz="2400" dirty="0"/>
              <a:t>O</a:t>
            </a:r>
          </a:p>
          <a:p>
            <a:pPr algn="ctr">
              <a:lnSpc>
                <a:spcPts val="2300"/>
              </a:lnSpc>
            </a:pPr>
            <a:endParaRPr lang="en-US" sz="2300" dirty="0"/>
          </a:p>
          <a:p>
            <a:pPr algn="ctr">
              <a:lnSpc>
                <a:spcPts val="2300"/>
              </a:lnSpc>
            </a:pPr>
            <a:r>
              <a:rPr lang="en-US" sz="2400" dirty="0"/>
              <a:t>C</a:t>
            </a:r>
          </a:p>
          <a:p>
            <a:pPr algn="ctr">
              <a:lnSpc>
                <a:spcPts val="2300"/>
              </a:lnSpc>
            </a:pPr>
            <a:r>
              <a:rPr lang="en-US" sz="2400" dirty="0"/>
              <a:t>I</a:t>
            </a:r>
          </a:p>
          <a:p>
            <a:pPr algn="ctr">
              <a:lnSpc>
                <a:spcPts val="2300"/>
              </a:lnSpc>
            </a:pPr>
            <a:endParaRPr lang="en-US" sz="2300" dirty="0"/>
          </a:p>
          <a:p>
            <a:pPr algn="ctr">
              <a:lnSpc>
                <a:spcPts val="2300"/>
              </a:lnSpc>
            </a:pPr>
            <a:r>
              <a:rPr lang="en-US" sz="2400" dirty="0"/>
              <a:t>E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xmlns="" id="{DB25722F-3C10-3A84-669B-3185235547AD}"/>
              </a:ext>
            </a:extLst>
          </p:cNvPr>
          <p:cNvSpPr txBox="1"/>
          <p:nvPr/>
        </p:nvSpPr>
        <p:spPr>
          <a:xfrm>
            <a:off x="11041779" y="1671230"/>
            <a:ext cx="273339" cy="20779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2200"/>
              </a:lnSpc>
            </a:pPr>
            <a:r>
              <a:rPr lang="en-US" sz="2400" dirty="0"/>
              <a:t>A</a:t>
            </a:r>
          </a:p>
          <a:p>
            <a:pPr algn="ctr">
              <a:lnSpc>
                <a:spcPts val="2200"/>
              </a:lnSpc>
            </a:pPr>
            <a:endParaRPr lang="en-US" sz="2400" dirty="0"/>
          </a:p>
          <a:p>
            <a:pPr algn="ctr">
              <a:lnSpc>
                <a:spcPts val="2200"/>
              </a:lnSpc>
            </a:pPr>
            <a:r>
              <a:rPr lang="en-US" sz="2400" dirty="0"/>
              <a:t>N</a:t>
            </a:r>
          </a:p>
          <a:p>
            <a:pPr algn="ctr">
              <a:lnSpc>
                <a:spcPts val="2200"/>
              </a:lnSpc>
            </a:pPr>
            <a:r>
              <a:rPr lang="en-US" sz="2400" dirty="0"/>
              <a:t>U</a:t>
            </a:r>
          </a:p>
          <a:p>
            <a:pPr algn="ctr">
              <a:lnSpc>
                <a:spcPts val="2200"/>
              </a:lnSpc>
            </a:pPr>
            <a:r>
              <a:rPr lang="en-US" sz="2400" dirty="0"/>
              <a:t>A</a:t>
            </a:r>
          </a:p>
          <a:p>
            <a:pPr algn="ctr">
              <a:lnSpc>
                <a:spcPts val="2200"/>
              </a:lnSpc>
            </a:pPr>
            <a:r>
              <a:rPr lang="en-US" sz="2400" dirty="0"/>
              <a:t>L</a:t>
            </a:r>
          </a:p>
          <a:p>
            <a:pPr algn="ctr">
              <a:lnSpc>
                <a:spcPts val="2200"/>
              </a:lnSpc>
            </a:pPr>
            <a:r>
              <a:rPr lang="en-US" sz="2400" dirty="0"/>
              <a:t>L</a:t>
            </a:r>
          </a:p>
        </p:txBody>
      </p:sp>
      <p:grpSp>
        <p:nvGrpSpPr>
          <p:cNvPr id="36" name="Group 35">
            <a:extLst>
              <a:ext uri="{FF2B5EF4-FFF2-40B4-BE49-F238E27FC236}">
                <a16:creationId xmlns:a16="http://schemas.microsoft.com/office/drawing/2014/main" xmlns="" id="{D82AC9CA-3080-2B2C-DCF2-8B31C14C8226}"/>
              </a:ext>
            </a:extLst>
          </p:cNvPr>
          <p:cNvGrpSpPr/>
          <p:nvPr/>
        </p:nvGrpSpPr>
        <p:grpSpPr>
          <a:xfrm>
            <a:off x="45337" y="3063299"/>
            <a:ext cx="3573811" cy="3573811"/>
            <a:chOff x="31148" y="2857802"/>
            <a:chExt cx="4000198" cy="4000198"/>
          </a:xfrm>
        </p:grpSpPr>
        <p:pic>
          <p:nvPicPr>
            <p:cNvPr id="37" name="Picture 36">
              <a:extLst>
                <a:ext uri="{FF2B5EF4-FFF2-40B4-BE49-F238E27FC236}">
                  <a16:creationId xmlns:a16="http://schemas.microsoft.com/office/drawing/2014/main" xmlns="" id="{D0B35416-BBD0-A4DE-96D5-368D9EFF7D62}"/>
                </a:ext>
              </a:extLst>
            </p:cNvPr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1148" y="2857802"/>
              <a:ext cx="4000198" cy="4000198"/>
            </a:xfrm>
            <a:prstGeom prst="rect">
              <a:avLst/>
            </a:prstGeom>
          </p:spPr>
        </p:pic>
        <p:sp>
          <p:nvSpPr>
            <p:cNvPr id="39" name="TextBox 38">
              <a:extLst>
                <a:ext uri="{FF2B5EF4-FFF2-40B4-BE49-F238E27FC236}">
                  <a16:creationId xmlns:a16="http://schemas.microsoft.com/office/drawing/2014/main" xmlns="" id="{C657CA13-0E40-8053-7763-EEF5F28B2BC1}"/>
                </a:ext>
              </a:extLst>
            </p:cNvPr>
            <p:cNvSpPr txBox="1"/>
            <p:nvPr/>
          </p:nvSpPr>
          <p:spPr>
            <a:xfrm>
              <a:off x="1723292" y="4020086"/>
              <a:ext cx="1171575" cy="1323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8000" dirty="0">
                  <a:solidFill>
                    <a:schemeClr val="bg1"/>
                  </a:solidFill>
                </a:rPr>
                <a:t>1</a:t>
              </a:r>
            </a:p>
          </p:txBody>
        </p:sp>
      </p:grpSp>
      <p:sp>
        <p:nvSpPr>
          <p:cNvPr id="38" name="TextBox 37">
            <a:extLst>
              <a:ext uri="{FF2B5EF4-FFF2-40B4-BE49-F238E27FC236}">
                <a16:creationId xmlns:a16="http://schemas.microsoft.com/office/drawing/2014/main" xmlns="" id="{18D941A7-BCD6-8DB5-29DE-830601819BD0}"/>
              </a:ext>
            </a:extLst>
          </p:cNvPr>
          <p:cNvSpPr txBox="1"/>
          <p:nvPr/>
        </p:nvSpPr>
        <p:spPr>
          <a:xfrm>
            <a:off x="3918530" y="5547800"/>
            <a:ext cx="312922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/>
              <a:t>W E  B  S  I   T  E</a:t>
            </a:r>
          </a:p>
        </p:txBody>
      </p:sp>
    </p:spTree>
    <p:extLst>
      <p:ext uri="{BB962C8B-B14F-4D97-AF65-F5344CB8AC3E}">
        <p14:creationId xmlns:p14="http://schemas.microsoft.com/office/powerpoint/2010/main" val="1119338307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B05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 3">
            <a:extLst>
              <a:ext uri="{FF2B5EF4-FFF2-40B4-BE49-F238E27FC236}">
                <a16:creationId xmlns:a16="http://schemas.microsoft.com/office/drawing/2014/main" xmlns="" id="{FB50B416-DE9B-4113-B78B-F31C56FF0DF7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18431030"/>
              </p:ext>
            </p:extLst>
          </p:nvPr>
        </p:nvGraphicFramePr>
        <p:xfrm>
          <a:off x="3983976" y="565604"/>
          <a:ext cx="7914761" cy="6183760"/>
        </p:xfrm>
        <a:graphic>
          <a:graphicData uri="http://schemas.openxmlformats.org/drawingml/2006/table">
            <a:tbl>
              <a:tblPr>
                <a:tableStyleId>{2D5ABB26-0587-4C30-8999-92F81FD0307C}</a:tableStyleId>
              </a:tblPr>
              <a:tblGrid>
                <a:gridCol w="295793">
                  <a:extLst>
                    <a:ext uri="{9D8B030D-6E8A-4147-A177-3AD203B41FA5}">
                      <a16:colId xmlns:a16="http://schemas.microsoft.com/office/drawing/2014/main" xmlns="" val="2968569868"/>
                    </a:ext>
                  </a:extLst>
                </a:gridCol>
                <a:gridCol w="292231">
                  <a:extLst>
                    <a:ext uri="{9D8B030D-6E8A-4147-A177-3AD203B41FA5}">
                      <a16:colId xmlns:a16="http://schemas.microsoft.com/office/drawing/2014/main" xmlns="" val="38388414"/>
                    </a:ext>
                  </a:extLst>
                </a:gridCol>
                <a:gridCol w="282804">
                  <a:extLst>
                    <a:ext uri="{9D8B030D-6E8A-4147-A177-3AD203B41FA5}">
                      <a16:colId xmlns:a16="http://schemas.microsoft.com/office/drawing/2014/main" xmlns="" val="578827524"/>
                    </a:ext>
                  </a:extLst>
                </a:gridCol>
                <a:gridCol w="301320">
                  <a:extLst>
                    <a:ext uri="{9D8B030D-6E8A-4147-A177-3AD203B41FA5}">
                      <a16:colId xmlns:a16="http://schemas.microsoft.com/office/drawing/2014/main" xmlns="" val="2026249849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722113973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2521889817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1798250165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1832287023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397017883"/>
                    </a:ext>
                  </a:extLst>
                </a:gridCol>
                <a:gridCol w="301867">
                  <a:extLst>
                    <a:ext uri="{9D8B030D-6E8A-4147-A177-3AD203B41FA5}">
                      <a16:colId xmlns:a16="http://schemas.microsoft.com/office/drawing/2014/main" xmlns="" val="2293359934"/>
                    </a:ext>
                  </a:extLst>
                </a:gridCol>
                <a:gridCol w="286969">
                  <a:extLst>
                    <a:ext uri="{9D8B030D-6E8A-4147-A177-3AD203B41FA5}">
                      <a16:colId xmlns:a16="http://schemas.microsoft.com/office/drawing/2014/main" xmlns="" val="1840360630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3304507495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2351035083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722247198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920109354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81917972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1656502830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1359163653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3935016166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3788227780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101611711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2978071408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2879273809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4245290701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2353630238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3103437316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1612881178"/>
                    </a:ext>
                  </a:extLst>
                </a:gridCol>
              </a:tblGrid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baseline="-250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497463161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baseline="-250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987696046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baseline="-250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3231804950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baseline="-250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4077730969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baseline="-250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022382442"/>
                  </a:ext>
                </a:extLst>
              </a:tr>
              <a:tr h="275856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baseline="-250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56999092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baseline="-250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590523046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2457797706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65396974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1018531873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164011738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1026317222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3719965078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1103447566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1600218622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2804152634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2179010855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3771794996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1272738529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2665826790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77601884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3272350050"/>
                  </a:ext>
                </a:extLst>
              </a:tr>
            </a:tbl>
          </a:graphicData>
        </a:graphic>
      </p:graphicFrame>
      <p:sp>
        <p:nvSpPr>
          <p:cNvPr id="6" name="Title 1">
            <a:extLst>
              <a:ext uri="{FF2B5EF4-FFF2-40B4-BE49-F238E27FC236}">
                <a16:creationId xmlns:a16="http://schemas.microsoft.com/office/drawing/2014/main" xmlns="" id="{0C090AE2-AFBE-53D6-B849-CA59F9CDC2EA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61632" y="351532"/>
            <a:ext cx="10558463" cy="471486"/>
          </a:xfrm>
        </p:spPr>
        <p:txBody>
          <a:bodyPr>
            <a:noAutofit/>
          </a:bodyPr>
          <a:lstStyle/>
          <a:p>
            <a:pPr algn="l"/>
            <a:r>
              <a:rPr lang="en-US" sz="3600" b="1" dirty="0">
                <a:solidFill>
                  <a:schemeClr val="bg1"/>
                </a:solidFill>
              </a:rPr>
              <a:t>SOLVING THE ACHIEVEMENT AWARD PUZZLE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xmlns="" id="{74424F12-7E6C-0783-9CD2-75FCBBD7232F}"/>
              </a:ext>
            </a:extLst>
          </p:cNvPr>
          <p:cNvSpPr txBox="1"/>
          <p:nvPr/>
        </p:nvSpPr>
        <p:spPr>
          <a:xfrm>
            <a:off x="11540519" y="501224"/>
            <a:ext cx="23567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1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xmlns="" id="{FB57B067-84BE-7529-450F-A12259E88755}"/>
              </a:ext>
            </a:extLst>
          </p:cNvPr>
          <p:cNvSpPr txBox="1"/>
          <p:nvPr/>
        </p:nvSpPr>
        <p:spPr>
          <a:xfrm>
            <a:off x="10090362" y="1090951"/>
            <a:ext cx="23567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2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xmlns="" id="{D355CB53-EFA5-D8D1-C27C-29AB3F67EE06}"/>
              </a:ext>
            </a:extLst>
          </p:cNvPr>
          <p:cNvSpPr txBox="1"/>
          <p:nvPr/>
        </p:nvSpPr>
        <p:spPr>
          <a:xfrm>
            <a:off x="10949772" y="1637696"/>
            <a:ext cx="23567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3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xmlns="" id="{A4B13232-474B-C1A0-1E27-AFB6C42C653C}"/>
              </a:ext>
            </a:extLst>
          </p:cNvPr>
          <p:cNvSpPr txBox="1"/>
          <p:nvPr/>
        </p:nvSpPr>
        <p:spPr>
          <a:xfrm>
            <a:off x="9496473" y="1914421"/>
            <a:ext cx="23567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4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xmlns="" id="{B5181666-2000-3B93-0E91-6F7F2611ADC7}"/>
              </a:ext>
            </a:extLst>
          </p:cNvPr>
          <p:cNvSpPr txBox="1"/>
          <p:nvPr/>
        </p:nvSpPr>
        <p:spPr>
          <a:xfrm>
            <a:off x="5669191" y="2484538"/>
            <a:ext cx="23567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5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xmlns="" id="{20AF5219-058D-2217-7DE1-DBBF9193581A}"/>
              </a:ext>
            </a:extLst>
          </p:cNvPr>
          <p:cNvSpPr txBox="1"/>
          <p:nvPr/>
        </p:nvSpPr>
        <p:spPr>
          <a:xfrm>
            <a:off x="7724540" y="2475111"/>
            <a:ext cx="23567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6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xmlns="" id="{91ABA464-F5E7-6144-0293-293EB1E69D27}"/>
              </a:ext>
            </a:extLst>
          </p:cNvPr>
          <p:cNvSpPr txBox="1"/>
          <p:nvPr/>
        </p:nvSpPr>
        <p:spPr>
          <a:xfrm>
            <a:off x="8595429" y="2746148"/>
            <a:ext cx="23567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7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xmlns="" id="{A2CD153C-E6C6-22A8-6D87-1CB1E5FA349D}"/>
              </a:ext>
            </a:extLst>
          </p:cNvPr>
          <p:cNvSpPr txBox="1"/>
          <p:nvPr/>
        </p:nvSpPr>
        <p:spPr>
          <a:xfrm>
            <a:off x="6263080" y="3051154"/>
            <a:ext cx="23567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8</a:t>
            </a: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xmlns="" id="{CED98445-54B0-D667-09A0-9085BD7C5303}"/>
              </a:ext>
            </a:extLst>
          </p:cNvPr>
          <p:cNvSpPr txBox="1"/>
          <p:nvPr/>
        </p:nvSpPr>
        <p:spPr>
          <a:xfrm>
            <a:off x="9185389" y="3312764"/>
            <a:ext cx="23567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9</a:t>
            </a: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xmlns="" id="{7E584EDA-2314-FD75-742E-2C5FA0162E60}"/>
              </a:ext>
            </a:extLst>
          </p:cNvPr>
          <p:cNvSpPr txBox="1"/>
          <p:nvPr/>
        </p:nvSpPr>
        <p:spPr>
          <a:xfrm>
            <a:off x="5087926" y="3591495"/>
            <a:ext cx="352938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10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xmlns="" id="{E413433F-8E15-A3CE-4C7C-0FDD6643BAE2}"/>
              </a:ext>
            </a:extLst>
          </p:cNvPr>
          <p:cNvSpPr txBox="1"/>
          <p:nvPr/>
        </p:nvSpPr>
        <p:spPr>
          <a:xfrm>
            <a:off x="7135457" y="3583801"/>
            <a:ext cx="352938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11</a:t>
            </a: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xmlns="" id="{309B1C0B-9AFC-BF94-6682-5BD22F244DE4}"/>
              </a:ext>
            </a:extLst>
          </p:cNvPr>
          <p:cNvSpPr txBox="1"/>
          <p:nvPr/>
        </p:nvSpPr>
        <p:spPr>
          <a:xfrm>
            <a:off x="3919586" y="3880660"/>
            <a:ext cx="352938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12</a:t>
            </a: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xmlns="" id="{5D476807-D99C-65D7-FDAF-E0FFF058759F}"/>
              </a:ext>
            </a:extLst>
          </p:cNvPr>
          <p:cNvSpPr txBox="1"/>
          <p:nvPr/>
        </p:nvSpPr>
        <p:spPr>
          <a:xfrm>
            <a:off x="5659765" y="4167689"/>
            <a:ext cx="352938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13</a:t>
            </a: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xmlns="" id="{C5735B45-FA24-82A9-2775-E61FE3404B37}"/>
              </a:ext>
            </a:extLst>
          </p:cNvPr>
          <p:cNvSpPr txBox="1"/>
          <p:nvPr/>
        </p:nvSpPr>
        <p:spPr>
          <a:xfrm>
            <a:off x="9769057" y="4178678"/>
            <a:ext cx="352938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14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xmlns="" id="{3AB7051F-4784-CDB0-8FB4-955283F951FD}"/>
              </a:ext>
            </a:extLst>
          </p:cNvPr>
          <p:cNvSpPr txBox="1"/>
          <p:nvPr/>
        </p:nvSpPr>
        <p:spPr>
          <a:xfrm>
            <a:off x="9175962" y="4735388"/>
            <a:ext cx="352938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15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xmlns="" id="{F2338F70-8292-2828-5967-23F81CFBEFB1}"/>
              </a:ext>
            </a:extLst>
          </p:cNvPr>
          <p:cNvSpPr txBox="1"/>
          <p:nvPr/>
        </p:nvSpPr>
        <p:spPr>
          <a:xfrm>
            <a:off x="5087926" y="5011343"/>
            <a:ext cx="352938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16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xmlns="" id="{B65D0FF2-BDE0-51CA-F0A1-F13A6DBC7D75}"/>
              </a:ext>
            </a:extLst>
          </p:cNvPr>
          <p:cNvSpPr txBox="1"/>
          <p:nvPr/>
        </p:nvSpPr>
        <p:spPr>
          <a:xfrm>
            <a:off x="6544814" y="5011343"/>
            <a:ext cx="352938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17</a:t>
            </a: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xmlns="" id="{CA05AFCB-5358-3291-9E8E-1A489A45493C}"/>
              </a:ext>
            </a:extLst>
          </p:cNvPr>
          <p:cNvSpPr txBox="1"/>
          <p:nvPr/>
        </p:nvSpPr>
        <p:spPr>
          <a:xfrm>
            <a:off x="9765705" y="5276654"/>
            <a:ext cx="352938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18</a:t>
            </a: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xmlns="" id="{5FF37386-6D65-2CA3-5209-BB3BF28EBC69}"/>
              </a:ext>
            </a:extLst>
          </p:cNvPr>
          <p:cNvSpPr txBox="1"/>
          <p:nvPr/>
        </p:nvSpPr>
        <p:spPr>
          <a:xfrm>
            <a:off x="3918530" y="5574672"/>
            <a:ext cx="352938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19</a:t>
            </a: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xmlns="" id="{5921F24E-D85D-6ED2-8602-3F7EB86D18F7}"/>
              </a:ext>
            </a:extLst>
          </p:cNvPr>
          <p:cNvSpPr txBox="1"/>
          <p:nvPr/>
        </p:nvSpPr>
        <p:spPr>
          <a:xfrm>
            <a:off x="170310" y="896718"/>
            <a:ext cx="4172554" cy="209288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2800" dirty="0">
                <a:solidFill>
                  <a:schemeClr val="bg1"/>
                </a:solidFill>
              </a:rPr>
              <a:t>DOWN</a:t>
            </a:r>
          </a:p>
          <a:p>
            <a:r>
              <a:rPr lang="en-US" sz="2800" dirty="0">
                <a:solidFill>
                  <a:schemeClr val="bg1"/>
                </a:solidFill>
              </a:rPr>
              <a:t>5. The deadline to submit a nomination form is the first of ____.</a:t>
            </a:r>
          </a:p>
          <a:p>
            <a:endParaRPr lang="en-US" dirty="0">
              <a:solidFill>
                <a:schemeClr val="bg1"/>
              </a:solidFill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xmlns="" id="{E3B8F15F-26F2-8316-105D-07A72DEEE653}"/>
              </a:ext>
            </a:extLst>
          </p:cNvPr>
          <p:cNvSpPr txBox="1"/>
          <p:nvPr/>
        </p:nvSpPr>
        <p:spPr>
          <a:xfrm>
            <a:off x="10067236" y="1037090"/>
            <a:ext cx="200074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/>
              <a:t>G  O  L  D  E N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xmlns="" id="{2832BC79-F3B9-BF37-2581-8E08118B1251}"/>
              </a:ext>
            </a:extLst>
          </p:cNvPr>
          <p:cNvSpPr txBox="1"/>
          <p:nvPr/>
        </p:nvSpPr>
        <p:spPr>
          <a:xfrm>
            <a:off x="9535197" y="1882545"/>
            <a:ext cx="283920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/>
              <a:t>O U  T  L   I  N  E  S</a:t>
            </a: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xmlns="" id="{247BD598-C30F-77C4-C94D-10B08E1AB144}"/>
              </a:ext>
            </a:extLst>
          </p:cNvPr>
          <p:cNvSpPr txBox="1"/>
          <p:nvPr/>
        </p:nvSpPr>
        <p:spPr>
          <a:xfrm>
            <a:off x="7198606" y="3584031"/>
            <a:ext cx="4341913" cy="4714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/>
              <a:t>E  L  E  C  T  R  O  N  I  C  A  L  </a:t>
            </a:r>
            <a:r>
              <a:rPr lang="en-US" sz="2400" dirty="0" err="1"/>
              <a:t>L</a:t>
            </a:r>
            <a:r>
              <a:rPr lang="en-US" sz="2400" dirty="0"/>
              <a:t>  Y</a:t>
            </a: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xmlns="" id="{2F6BACA2-660E-E2B8-4848-F4AD64774460}"/>
              </a:ext>
            </a:extLst>
          </p:cNvPr>
          <p:cNvSpPr txBox="1"/>
          <p:nvPr/>
        </p:nvSpPr>
        <p:spPr>
          <a:xfrm>
            <a:off x="3918530" y="3848476"/>
            <a:ext cx="200074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/>
              <a:t>P  H  O  T O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xmlns="" id="{614644D6-C977-7DA2-4FB2-B980F36F0D1C}"/>
              </a:ext>
            </a:extLst>
          </p:cNvPr>
          <p:cNvSpPr txBox="1"/>
          <p:nvPr/>
        </p:nvSpPr>
        <p:spPr>
          <a:xfrm>
            <a:off x="5738151" y="4136200"/>
            <a:ext cx="3900681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/>
              <a:t>R  E  S  O U R  C  E  S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xmlns="" id="{D8610C36-4D17-FA4C-6AA3-DB7C7CD4F54B}"/>
              </a:ext>
            </a:extLst>
          </p:cNvPr>
          <p:cNvSpPr txBox="1"/>
          <p:nvPr/>
        </p:nvSpPr>
        <p:spPr>
          <a:xfrm>
            <a:off x="9251629" y="4688461"/>
            <a:ext cx="182427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/>
              <a:t>S  T  A  T  E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xmlns="" id="{C16F4F60-FDBB-7186-5CFA-DC085D7423DB}"/>
              </a:ext>
            </a:extLst>
          </p:cNvPr>
          <p:cNvSpPr txBox="1"/>
          <p:nvPr/>
        </p:nvSpPr>
        <p:spPr>
          <a:xfrm>
            <a:off x="9796378" y="5243812"/>
            <a:ext cx="182427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/>
              <a:t>R  O U N D</a:t>
            </a: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xmlns="" id="{CC6BF65B-5A8A-A519-B9EC-0CEC502AD454}"/>
              </a:ext>
            </a:extLst>
          </p:cNvPr>
          <p:cNvSpPr txBox="1"/>
          <p:nvPr/>
        </p:nvSpPr>
        <p:spPr>
          <a:xfrm>
            <a:off x="11513542" y="501224"/>
            <a:ext cx="464100" cy="21645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2300"/>
              </a:lnSpc>
            </a:pPr>
            <a:r>
              <a:rPr lang="en-US" sz="2400" dirty="0"/>
              <a:t>C</a:t>
            </a:r>
          </a:p>
          <a:p>
            <a:pPr algn="ctr">
              <a:lnSpc>
                <a:spcPts val="2300"/>
              </a:lnSpc>
            </a:pPr>
            <a:r>
              <a:rPr lang="en-US" sz="2400" dirty="0"/>
              <a:t>O</a:t>
            </a:r>
          </a:p>
          <a:p>
            <a:pPr algn="ctr">
              <a:lnSpc>
                <a:spcPts val="2300"/>
              </a:lnSpc>
            </a:pPr>
            <a:endParaRPr lang="en-US" sz="2300" dirty="0"/>
          </a:p>
          <a:p>
            <a:pPr algn="ctr">
              <a:lnSpc>
                <a:spcPts val="2300"/>
              </a:lnSpc>
            </a:pPr>
            <a:r>
              <a:rPr lang="en-US" sz="2400" dirty="0"/>
              <a:t>C</a:t>
            </a:r>
          </a:p>
          <a:p>
            <a:pPr algn="ctr">
              <a:lnSpc>
                <a:spcPts val="2300"/>
              </a:lnSpc>
            </a:pPr>
            <a:r>
              <a:rPr lang="en-US" sz="2400" dirty="0"/>
              <a:t>I</a:t>
            </a:r>
          </a:p>
          <a:p>
            <a:pPr algn="ctr">
              <a:lnSpc>
                <a:spcPts val="2300"/>
              </a:lnSpc>
            </a:pPr>
            <a:endParaRPr lang="en-US" sz="2300" dirty="0"/>
          </a:p>
          <a:p>
            <a:pPr algn="ctr">
              <a:lnSpc>
                <a:spcPts val="2300"/>
              </a:lnSpc>
            </a:pPr>
            <a:r>
              <a:rPr lang="en-US" sz="2400" dirty="0"/>
              <a:t>E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xmlns="" id="{DB25722F-3C10-3A84-669B-3185235547AD}"/>
              </a:ext>
            </a:extLst>
          </p:cNvPr>
          <p:cNvSpPr txBox="1"/>
          <p:nvPr/>
        </p:nvSpPr>
        <p:spPr>
          <a:xfrm>
            <a:off x="11041779" y="1671230"/>
            <a:ext cx="273339" cy="20779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2200"/>
              </a:lnSpc>
            </a:pPr>
            <a:r>
              <a:rPr lang="en-US" sz="2400" dirty="0"/>
              <a:t>A</a:t>
            </a:r>
          </a:p>
          <a:p>
            <a:pPr algn="ctr">
              <a:lnSpc>
                <a:spcPts val="2200"/>
              </a:lnSpc>
            </a:pPr>
            <a:endParaRPr lang="en-US" sz="2400" dirty="0"/>
          </a:p>
          <a:p>
            <a:pPr algn="ctr">
              <a:lnSpc>
                <a:spcPts val="2200"/>
              </a:lnSpc>
            </a:pPr>
            <a:r>
              <a:rPr lang="en-US" sz="2400" dirty="0"/>
              <a:t>N</a:t>
            </a:r>
          </a:p>
          <a:p>
            <a:pPr algn="ctr">
              <a:lnSpc>
                <a:spcPts val="2200"/>
              </a:lnSpc>
            </a:pPr>
            <a:r>
              <a:rPr lang="en-US" sz="2400" dirty="0"/>
              <a:t>U</a:t>
            </a:r>
          </a:p>
          <a:p>
            <a:pPr algn="ctr">
              <a:lnSpc>
                <a:spcPts val="2200"/>
              </a:lnSpc>
            </a:pPr>
            <a:r>
              <a:rPr lang="en-US" sz="2400" dirty="0"/>
              <a:t>A</a:t>
            </a:r>
          </a:p>
          <a:p>
            <a:pPr algn="ctr">
              <a:lnSpc>
                <a:spcPts val="2200"/>
              </a:lnSpc>
            </a:pPr>
            <a:r>
              <a:rPr lang="en-US" sz="2400" dirty="0"/>
              <a:t>L</a:t>
            </a:r>
          </a:p>
          <a:p>
            <a:pPr algn="ctr">
              <a:lnSpc>
                <a:spcPts val="2200"/>
              </a:lnSpc>
            </a:pPr>
            <a:r>
              <a:rPr lang="en-US" sz="2400" dirty="0"/>
              <a:t>L</a:t>
            </a:r>
          </a:p>
        </p:txBody>
      </p:sp>
      <p:grpSp>
        <p:nvGrpSpPr>
          <p:cNvPr id="36" name="Group 35">
            <a:extLst>
              <a:ext uri="{FF2B5EF4-FFF2-40B4-BE49-F238E27FC236}">
                <a16:creationId xmlns:a16="http://schemas.microsoft.com/office/drawing/2014/main" xmlns="" id="{D82AC9CA-3080-2B2C-DCF2-8B31C14C8226}"/>
              </a:ext>
            </a:extLst>
          </p:cNvPr>
          <p:cNvGrpSpPr/>
          <p:nvPr/>
        </p:nvGrpSpPr>
        <p:grpSpPr>
          <a:xfrm>
            <a:off x="45337" y="3063299"/>
            <a:ext cx="3573811" cy="3573811"/>
            <a:chOff x="31148" y="2857802"/>
            <a:chExt cx="4000198" cy="4000198"/>
          </a:xfrm>
        </p:grpSpPr>
        <p:pic>
          <p:nvPicPr>
            <p:cNvPr id="37" name="Picture 36">
              <a:extLst>
                <a:ext uri="{FF2B5EF4-FFF2-40B4-BE49-F238E27FC236}">
                  <a16:creationId xmlns:a16="http://schemas.microsoft.com/office/drawing/2014/main" xmlns="" id="{D0B35416-BBD0-A4DE-96D5-368D9EFF7D62}"/>
                </a:ext>
              </a:extLst>
            </p:cNvPr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1148" y="2857802"/>
              <a:ext cx="4000198" cy="4000198"/>
            </a:xfrm>
            <a:prstGeom prst="rect">
              <a:avLst/>
            </a:prstGeom>
          </p:spPr>
        </p:pic>
        <p:sp>
          <p:nvSpPr>
            <p:cNvPr id="39" name="TextBox 38">
              <a:extLst>
                <a:ext uri="{FF2B5EF4-FFF2-40B4-BE49-F238E27FC236}">
                  <a16:creationId xmlns:a16="http://schemas.microsoft.com/office/drawing/2014/main" xmlns="" id="{C657CA13-0E40-8053-7763-EEF5F28B2BC1}"/>
                </a:ext>
              </a:extLst>
            </p:cNvPr>
            <p:cNvSpPr txBox="1"/>
            <p:nvPr/>
          </p:nvSpPr>
          <p:spPr>
            <a:xfrm>
              <a:off x="1723292" y="4020086"/>
              <a:ext cx="1171575" cy="1323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8000" dirty="0">
                  <a:solidFill>
                    <a:schemeClr val="bg1"/>
                  </a:solidFill>
                </a:rPr>
                <a:t>1</a:t>
              </a:r>
            </a:p>
          </p:txBody>
        </p:sp>
      </p:grpSp>
      <p:sp>
        <p:nvSpPr>
          <p:cNvPr id="25" name="TextBox 24">
            <a:extLst>
              <a:ext uri="{FF2B5EF4-FFF2-40B4-BE49-F238E27FC236}">
                <a16:creationId xmlns:a16="http://schemas.microsoft.com/office/drawing/2014/main" xmlns="" id="{E815A8A2-33C8-F597-AA83-EC4FD51F9B7D}"/>
              </a:ext>
            </a:extLst>
          </p:cNvPr>
          <p:cNvSpPr txBox="1"/>
          <p:nvPr/>
        </p:nvSpPr>
        <p:spPr>
          <a:xfrm>
            <a:off x="5692100" y="2534571"/>
            <a:ext cx="397125" cy="236007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2200"/>
              </a:lnSpc>
            </a:pPr>
            <a:r>
              <a:rPr lang="en-US" sz="2400" dirty="0"/>
              <a:t>F</a:t>
            </a:r>
          </a:p>
          <a:p>
            <a:pPr algn="ctr">
              <a:lnSpc>
                <a:spcPts val="2200"/>
              </a:lnSpc>
            </a:pPr>
            <a:r>
              <a:rPr lang="en-US" sz="2400" dirty="0"/>
              <a:t>E</a:t>
            </a:r>
          </a:p>
          <a:p>
            <a:pPr algn="ctr">
              <a:lnSpc>
                <a:spcPts val="2200"/>
              </a:lnSpc>
            </a:pPr>
            <a:r>
              <a:rPr lang="en-US" sz="2400" dirty="0"/>
              <a:t>B</a:t>
            </a:r>
          </a:p>
          <a:p>
            <a:pPr algn="ctr">
              <a:lnSpc>
                <a:spcPts val="2200"/>
              </a:lnSpc>
            </a:pPr>
            <a:r>
              <a:rPr lang="en-US" sz="2400" dirty="0"/>
              <a:t>R</a:t>
            </a:r>
          </a:p>
          <a:p>
            <a:pPr algn="ctr">
              <a:lnSpc>
                <a:spcPts val="2200"/>
              </a:lnSpc>
            </a:pPr>
            <a:r>
              <a:rPr lang="en-US" sz="2400" dirty="0"/>
              <a:t>U</a:t>
            </a:r>
          </a:p>
          <a:p>
            <a:pPr algn="ctr">
              <a:lnSpc>
                <a:spcPts val="2200"/>
              </a:lnSpc>
            </a:pPr>
            <a:r>
              <a:rPr lang="en-US" sz="2400" dirty="0"/>
              <a:t>A</a:t>
            </a:r>
          </a:p>
          <a:p>
            <a:pPr algn="ctr">
              <a:lnSpc>
                <a:spcPts val="2200"/>
              </a:lnSpc>
            </a:pPr>
            <a:endParaRPr lang="en-US" sz="2400" dirty="0"/>
          </a:p>
          <a:p>
            <a:pPr algn="ctr">
              <a:lnSpc>
                <a:spcPts val="2200"/>
              </a:lnSpc>
            </a:pPr>
            <a:r>
              <a:rPr lang="en-US" sz="2400" dirty="0"/>
              <a:t>Y</a:t>
            </a:r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xmlns="" id="{642BC675-F74E-7EF3-F67F-4E081ABB8023}"/>
              </a:ext>
            </a:extLst>
          </p:cNvPr>
          <p:cNvSpPr txBox="1"/>
          <p:nvPr/>
        </p:nvSpPr>
        <p:spPr>
          <a:xfrm>
            <a:off x="3918530" y="5547800"/>
            <a:ext cx="312922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/>
              <a:t>W E  B  S  I   T  E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xmlns="" id="{8ECFABD7-4F9B-5DEC-C14F-A1E500D4E7E6}"/>
              </a:ext>
            </a:extLst>
          </p:cNvPr>
          <p:cNvSpPr txBox="1"/>
          <p:nvPr/>
        </p:nvSpPr>
        <p:spPr>
          <a:xfrm>
            <a:off x="5075738" y="4974857"/>
            <a:ext cx="3900681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/>
              <a:t>N  O M  I  N  A T   I  O  N</a:t>
            </a:r>
          </a:p>
        </p:txBody>
      </p:sp>
    </p:spTree>
    <p:extLst>
      <p:ext uri="{BB962C8B-B14F-4D97-AF65-F5344CB8AC3E}">
        <p14:creationId xmlns:p14="http://schemas.microsoft.com/office/powerpoint/2010/main" val="3505777261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B05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 3">
            <a:extLst>
              <a:ext uri="{FF2B5EF4-FFF2-40B4-BE49-F238E27FC236}">
                <a16:creationId xmlns:a16="http://schemas.microsoft.com/office/drawing/2014/main" xmlns="" id="{FB50B416-DE9B-4113-B78B-F31C56FF0DF7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768790605"/>
              </p:ext>
            </p:extLst>
          </p:nvPr>
        </p:nvGraphicFramePr>
        <p:xfrm>
          <a:off x="3983976" y="565604"/>
          <a:ext cx="7914761" cy="6183760"/>
        </p:xfrm>
        <a:graphic>
          <a:graphicData uri="http://schemas.openxmlformats.org/drawingml/2006/table">
            <a:tbl>
              <a:tblPr>
                <a:tableStyleId>{2D5ABB26-0587-4C30-8999-92F81FD0307C}</a:tableStyleId>
              </a:tblPr>
              <a:tblGrid>
                <a:gridCol w="295793">
                  <a:extLst>
                    <a:ext uri="{9D8B030D-6E8A-4147-A177-3AD203B41FA5}">
                      <a16:colId xmlns:a16="http://schemas.microsoft.com/office/drawing/2014/main" xmlns="" val="2968569868"/>
                    </a:ext>
                  </a:extLst>
                </a:gridCol>
                <a:gridCol w="292231">
                  <a:extLst>
                    <a:ext uri="{9D8B030D-6E8A-4147-A177-3AD203B41FA5}">
                      <a16:colId xmlns:a16="http://schemas.microsoft.com/office/drawing/2014/main" xmlns="" val="38388414"/>
                    </a:ext>
                  </a:extLst>
                </a:gridCol>
                <a:gridCol w="282804">
                  <a:extLst>
                    <a:ext uri="{9D8B030D-6E8A-4147-A177-3AD203B41FA5}">
                      <a16:colId xmlns:a16="http://schemas.microsoft.com/office/drawing/2014/main" xmlns="" val="578827524"/>
                    </a:ext>
                  </a:extLst>
                </a:gridCol>
                <a:gridCol w="301320">
                  <a:extLst>
                    <a:ext uri="{9D8B030D-6E8A-4147-A177-3AD203B41FA5}">
                      <a16:colId xmlns:a16="http://schemas.microsoft.com/office/drawing/2014/main" xmlns="" val="2026249849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722113973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2521889817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1798250165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1832287023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397017883"/>
                    </a:ext>
                  </a:extLst>
                </a:gridCol>
                <a:gridCol w="301867">
                  <a:extLst>
                    <a:ext uri="{9D8B030D-6E8A-4147-A177-3AD203B41FA5}">
                      <a16:colId xmlns:a16="http://schemas.microsoft.com/office/drawing/2014/main" xmlns="" val="2293359934"/>
                    </a:ext>
                  </a:extLst>
                </a:gridCol>
                <a:gridCol w="286969">
                  <a:extLst>
                    <a:ext uri="{9D8B030D-6E8A-4147-A177-3AD203B41FA5}">
                      <a16:colId xmlns:a16="http://schemas.microsoft.com/office/drawing/2014/main" xmlns="" val="1840360630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3304507495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2351035083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722247198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920109354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81917972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1656502830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1359163653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3935016166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3788227780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101611711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2978071408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2879273809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4245290701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2353630238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3103437316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1612881178"/>
                    </a:ext>
                  </a:extLst>
                </a:gridCol>
              </a:tblGrid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baseline="-250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497463161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baseline="-250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987696046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baseline="-250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3231804950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baseline="-250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4077730969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baseline="-250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022382442"/>
                  </a:ext>
                </a:extLst>
              </a:tr>
              <a:tr h="275856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baseline="-250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56999092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baseline="-250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590523046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2457797706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65396974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1018531873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164011738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1026317222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3719965078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1103447566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1600218622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2804152634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2179010855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3771794996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1272738529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2665826790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77601884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3272350050"/>
                  </a:ext>
                </a:extLst>
              </a:tr>
            </a:tbl>
          </a:graphicData>
        </a:graphic>
      </p:graphicFrame>
      <p:sp>
        <p:nvSpPr>
          <p:cNvPr id="6" name="Title 1">
            <a:extLst>
              <a:ext uri="{FF2B5EF4-FFF2-40B4-BE49-F238E27FC236}">
                <a16:creationId xmlns:a16="http://schemas.microsoft.com/office/drawing/2014/main" xmlns="" id="{0C090AE2-AFBE-53D6-B849-CA59F9CDC2EA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61632" y="351532"/>
            <a:ext cx="10558463" cy="471486"/>
          </a:xfrm>
        </p:spPr>
        <p:txBody>
          <a:bodyPr>
            <a:noAutofit/>
          </a:bodyPr>
          <a:lstStyle/>
          <a:p>
            <a:pPr algn="l"/>
            <a:r>
              <a:rPr lang="en-US" sz="3600" b="1" dirty="0">
                <a:solidFill>
                  <a:schemeClr val="bg1"/>
                </a:solidFill>
              </a:rPr>
              <a:t>SOLVING THE ACHIEVEMENT AWARD PUZZLE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xmlns="" id="{74424F12-7E6C-0783-9CD2-75FCBBD7232F}"/>
              </a:ext>
            </a:extLst>
          </p:cNvPr>
          <p:cNvSpPr txBox="1"/>
          <p:nvPr/>
        </p:nvSpPr>
        <p:spPr>
          <a:xfrm>
            <a:off x="11540519" y="501224"/>
            <a:ext cx="23567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1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xmlns="" id="{FB57B067-84BE-7529-450F-A12259E88755}"/>
              </a:ext>
            </a:extLst>
          </p:cNvPr>
          <p:cNvSpPr txBox="1"/>
          <p:nvPr/>
        </p:nvSpPr>
        <p:spPr>
          <a:xfrm>
            <a:off x="10090362" y="1090951"/>
            <a:ext cx="23567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2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xmlns="" id="{D355CB53-EFA5-D8D1-C27C-29AB3F67EE06}"/>
              </a:ext>
            </a:extLst>
          </p:cNvPr>
          <p:cNvSpPr txBox="1"/>
          <p:nvPr/>
        </p:nvSpPr>
        <p:spPr>
          <a:xfrm>
            <a:off x="10949772" y="1637696"/>
            <a:ext cx="23567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3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xmlns="" id="{A4B13232-474B-C1A0-1E27-AFB6C42C653C}"/>
              </a:ext>
            </a:extLst>
          </p:cNvPr>
          <p:cNvSpPr txBox="1"/>
          <p:nvPr/>
        </p:nvSpPr>
        <p:spPr>
          <a:xfrm>
            <a:off x="9496473" y="1914421"/>
            <a:ext cx="23567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4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xmlns="" id="{B5181666-2000-3B93-0E91-6F7F2611ADC7}"/>
              </a:ext>
            </a:extLst>
          </p:cNvPr>
          <p:cNvSpPr txBox="1"/>
          <p:nvPr/>
        </p:nvSpPr>
        <p:spPr>
          <a:xfrm>
            <a:off x="5669191" y="2484538"/>
            <a:ext cx="23567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5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xmlns="" id="{20AF5219-058D-2217-7DE1-DBBF9193581A}"/>
              </a:ext>
            </a:extLst>
          </p:cNvPr>
          <p:cNvSpPr txBox="1"/>
          <p:nvPr/>
        </p:nvSpPr>
        <p:spPr>
          <a:xfrm>
            <a:off x="7724540" y="2475111"/>
            <a:ext cx="23567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6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xmlns="" id="{91ABA464-F5E7-6144-0293-293EB1E69D27}"/>
              </a:ext>
            </a:extLst>
          </p:cNvPr>
          <p:cNvSpPr txBox="1"/>
          <p:nvPr/>
        </p:nvSpPr>
        <p:spPr>
          <a:xfrm>
            <a:off x="8595429" y="2746148"/>
            <a:ext cx="23567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7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xmlns="" id="{A2CD153C-E6C6-22A8-6D87-1CB1E5FA349D}"/>
              </a:ext>
            </a:extLst>
          </p:cNvPr>
          <p:cNvSpPr txBox="1"/>
          <p:nvPr/>
        </p:nvSpPr>
        <p:spPr>
          <a:xfrm>
            <a:off x="6263080" y="3051154"/>
            <a:ext cx="23567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8</a:t>
            </a: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xmlns="" id="{CED98445-54B0-D667-09A0-9085BD7C5303}"/>
              </a:ext>
            </a:extLst>
          </p:cNvPr>
          <p:cNvSpPr txBox="1"/>
          <p:nvPr/>
        </p:nvSpPr>
        <p:spPr>
          <a:xfrm>
            <a:off x="9185389" y="3312764"/>
            <a:ext cx="23567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9</a:t>
            </a: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xmlns="" id="{7E584EDA-2314-FD75-742E-2C5FA0162E60}"/>
              </a:ext>
            </a:extLst>
          </p:cNvPr>
          <p:cNvSpPr txBox="1"/>
          <p:nvPr/>
        </p:nvSpPr>
        <p:spPr>
          <a:xfrm>
            <a:off x="5087926" y="3591495"/>
            <a:ext cx="352938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10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xmlns="" id="{E413433F-8E15-A3CE-4C7C-0FDD6643BAE2}"/>
              </a:ext>
            </a:extLst>
          </p:cNvPr>
          <p:cNvSpPr txBox="1"/>
          <p:nvPr/>
        </p:nvSpPr>
        <p:spPr>
          <a:xfrm>
            <a:off x="7135457" y="3583801"/>
            <a:ext cx="352938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11</a:t>
            </a: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xmlns="" id="{309B1C0B-9AFC-BF94-6682-5BD22F244DE4}"/>
              </a:ext>
            </a:extLst>
          </p:cNvPr>
          <p:cNvSpPr txBox="1"/>
          <p:nvPr/>
        </p:nvSpPr>
        <p:spPr>
          <a:xfrm>
            <a:off x="3919586" y="3880660"/>
            <a:ext cx="352938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12</a:t>
            </a: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xmlns="" id="{5D476807-D99C-65D7-FDAF-E0FFF058759F}"/>
              </a:ext>
            </a:extLst>
          </p:cNvPr>
          <p:cNvSpPr txBox="1"/>
          <p:nvPr/>
        </p:nvSpPr>
        <p:spPr>
          <a:xfrm>
            <a:off x="5659765" y="4167689"/>
            <a:ext cx="352938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13</a:t>
            </a: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xmlns="" id="{C5735B45-FA24-82A9-2775-E61FE3404B37}"/>
              </a:ext>
            </a:extLst>
          </p:cNvPr>
          <p:cNvSpPr txBox="1"/>
          <p:nvPr/>
        </p:nvSpPr>
        <p:spPr>
          <a:xfrm>
            <a:off x="9769057" y="4178678"/>
            <a:ext cx="352938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14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xmlns="" id="{3AB7051F-4784-CDB0-8FB4-955283F951FD}"/>
              </a:ext>
            </a:extLst>
          </p:cNvPr>
          <p:cNvSpPr txBox="1"/>
          <p:nvPr/>
        </p:nvSpPr>
        <p:spPr>
          <a:xfrm>
            <a:off x="9175962" y="4735388"/>
            <a:ext cx="352938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15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xmlns="" id="{F2338F70-8292-2828-5967-23F81CFBEFB1}"/>
              </a:ext>
            </a:extLst>
          </p:cNvPr>
          <p:cNvSpPr txBox="1"/>
          <p:nvPr/>
        </p:nvSpPr>
        <p:spPr>
          <a:xfrm>
            <a:off x="5087926" y="5011343"/>
            <a:ext cx="352938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16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xmlns="" id="{B65D0FF2-BDE0-51CA-F0A1-F13A6DBC7D75}"/>
              </a:ext>
            </a:extLst>
          </p:cNvPr>
          <p:cNvSpPr txBox="1"/>
          <p:nvPr/>
        </p:nvSpPr>
        <p:spPr>
          <a:xfrm>
            <a:off x="6544814" y="5011343"/>
            <a:ext cx="352938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17</a:t>
            </a: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xmlns="" id="{CA05AFCB-5358-3291-9E8E-1A489A45493C}"/>
              </a:ext>
            </a:extLst>
          </p:cNvPr>
          <p:cNvSpPr txBox="1"/>
          <p:nvPr/>
        </p:nvSpPr>
        <p:spPr>
          <a:xfrm>
            <a:off x="9765705" y="5276654"/>
            <a:ext cx="352938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18</a:t>
            </a: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xmlns="" id="{5FF37386-6D65-2CA3-5209-BB3BF28EBC69}"/>
              </a:ext>
            </a:extLst>
          </p:cNvPr>
          <p:cNvSpPr txBox="1"/>
          <p:nvPr/>
        </p:nvSpPr>
        <p:spPr>
          <a:xfrm>
            <a:off x="3918530" y="5574672"/>
            <a:ext cx="352938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19</a:t>
            </a: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xmlns="" id="{5921F24E-D85D-6ED2-8602-3F7EB86D18F7}"/>
              </a:ext>
            </a:extLst>
          </p:cNvPr>
          <p:cNvSpPr txBox="1"/>
          <p:nvPr/>
        </p:nvSpPr>
        <p:spPr>
          <a:xfrm>
            <a:off x="170310" y="896718"/>
            <a:ext cx="4172554" cy="209288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2800" dirty="0">
                <a:solidFill>
                  <a:schemeClr val="bg1"/>
                </a:solidFill>
              </a:rPr>
              <a:t>DOWN</a:t>
            </a:r>
          </a:p>
          <a:p>
            <a:r>
              <a:rPr lang="en-US" sz="2800" dirty="0">
                <a:solidFill>
                  <a:schemeClr val="bg1"/>
                </a:solidFill>
              </a:rPr>
              <a:t>6. The highest award given at the state level is the State ____  Award.</a:t>
            </a:r>
          </a:p>
          <a:p>
            <a:endParaRPr lang="en-US" dirty="0">
              <a:solidFill>
                <a:schemeClr val="bg1"/>
              </a:solidFill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xmlns="" id="{E3B8F15F-26F2-8316-105D-07A72DEEE653}"/>
              </a:ext>
            </a:extLst>
          </p:cNvPr>
          <p:cNvSpPr txBox="1"/>
          <p:nvPr/>
        </p:nvSpPr>
        <p:spPr>
          <a:xfrm>
            <a:off x="10067236" y="1037090"/>
            <a:ext cx="200074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/>
              <a:t>G  O  L  D  E N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xmlns="" id="{2832BC79-F3B9-BF37-2581-8E08118B1251}"/>
              </a:ext>
            </a:extLst>
          </p:cNvPr>
          <p:cNvSpPr txBox="1"/>
          <p:nvPr/>
        </p:nvSpPr>
        <p:spPr>
          <a:xfrm>
            <a:off x="9535197" y="1882545"/>
            <a:ext cx="283920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/>
              <a:t>O U  T  L   I  N  E  S</a:t>
            </a: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xmlns="" id="{247BD598-C30F-77C4-C94D-10B08E1AB144}"/>
              </a:ext>
            </a:extLst>
          </p:cNvPr>
          <p:cNvSpPr txBox="1"/>
          <p:nvPr/>
        </p:nvSpPr>
        <p:spPr>
          <a:xfrm>
            <a:off x="7198606" y="3584031"/>
            <a:ext cx="4341913" cy="4714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/>
              <a:t>E  L  E  C  T  R  O  N  I  C  A  L  </a:t>
            </a:r>
            <a:r>
              <a:rPr lang="en-US" sz="2400" dirty="0" err="1"/>
              <a:t>L</a:t>
            </a:r>
            <a:r>
              <a:rPr lang="en-US" sz="2400" dirty="0"/>
              <a:t>  Y</a:t>
            </a: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xmlns="" id="{2F6BACA2-660E-E2B8-4848-F4AD64774460}"/>
              </a:ext>
            </a:extLst>
          </p:cNvPr>
          <p:cNvSpPr txBox="1"/>
          <p:nvPr/>
        </p:nvSpPr>
        <p:spPr>
          <a:xfrm>
            <a:off x="3918530" y="3848476"/>
            <a:ext cx="200074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/>
              <a:t>P  H  O  T O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xmlns="" id="{614644D6-C977-7DA2-4FB2-B980F36F0D1C}"/>
              </a:ext>
            </a:extLst>
          </p:cNvPr>
          <p:cNvSpPr txBox="1"/>
          <p:nvPr/>
        </p:nvSpPr>
        <p:spPr>
          <a:xfrm>
            <a:off x="5738151" y="4136200"/>
            <a:ext cx="3900681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/>
              <a:t>R  E  S  O U R  C  E  S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xmlns="" id="{D8610C36-4D17-FA4C-6AA3-DB7C7CD4F54B}"/>
              </a:ext>
            </a:extLst>
          </p:cNvPr>
          <p:cNvSpPr txBox="1"/>
          <p:nvPr/>
        </p:nvSpPr>
        <p:spPr>
          <a:xfrm>
            <a:off x="9251629" y="4688461"/>
            <a:ext cx="182427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/>
              <a:t>S  T  A  T  E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xmlns="" id="{C16F4F60-FDBB-7186-5CFA-DC085D7423DB}"/>
              </a:ext>
            </a:extLst>
          </p:cNvPr>
          <p:cNvSpPr txBox="1"/>
          <p:nvPr/>
        </p:nvSpPr>
        <p:spPr>
          <a:xfrm>
            <a:off x="9796378" y="5243812"/>
            <a:ext cx="182427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/>
              <a:t>R  O U N D</a:t>
            </a: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xmlns="" id="{CC6BF65B-5A8A-A519-B9EC-0CEC502AD454}"/>
              </a:ext>
            </a:extLst>
          </p:cNvPr>
          <p:cNvSpPr txBox="1"/>
          <p:nvPr/>
        </p:nvSpPr>
        <p:spPr>
          <a:xfrm>
            <a:off x="11513542" y="501224"/>
            <a:ext cx="464100" cy="21645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2300"/>
              </a:lnSpc>
            </a:pPr>
            <a:r>
              <a:rPr lang="en-US" sz="2400" dirty="0"/>
              <a:t>C</a:t>
            </a:r>
          </a:p>
          <a:p>
            <a:pPr algn="ctr">
              <a:lnSpc>
                <a:spcPts val="2300"/>
              </a:lnSpc>
            </a:pPr>
            <a:r>
              <a:rPr lang="en-US" sz="2400" dirty="0"/>
              <a:t>O</a:t>
            </a:r>
          </a:p>
          <a:p>
            <a:pPr algn="ctr">
              <a:lnSpc>
                <a:spcPts val="2300"/>
              </a:lnSpc>
            </a:pPr>
            <a:endParaRPr lang="en-US" sz="2300" dirty="0"/>
          </a:p>
          <a:p>
            <a:pPr algn="ctr">
              <a:lnSpc>
                <a:spcPts val="2300"/>
              </a:lnSpc>
            </a:pPr>
            <a:r>
              <a:rPr lang="en-US" sz="2400" dirty="0"/>
              <a:t>C</a:t>
            </a:r>
          </a:p>
          <a:p>
            <a:pPr algn="ctr">
              <a:lnSpc>
                <a:spcPts val="2300"/>
              </a:lnSpc>
            </a:pPr>
            <a:r>
              <a:rPr lang="en-US" sz="2400" dirty="0"/>
              <a:t>I</a:t>
            </a:r>
          </a:p>
          <a:p>
            <a:pPr algn="ctr">
              <a:lnSpc>
                <a:spcPts val="2300"/>
              </a:lnSpc>
            </a:pPr>
            <a:endParaRPr lang="en-US" sz="2300" dirty="0"/>
          </a:p>
          <a:p>
            <a:pPr algn="ctr">
              <a:lnSpc>
                <a:spcPts val="2300"/>
              </a:lnSpc>
            </a:pPr>
            <a:r>
              <a:rPr lang="en-US" sz="2400" dirty="0"/>
              <a:t>E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xmlns="" id="{DB25722F-3C10-3A84-669B-3185235547AD}"/>
              </a:ext>
            </a:extLst>
          </p:cNvPr>
          <p:cNvSpPr txBox="1"/>
          <p:nvPr/>
        </p:nvSpPr>
        <p:spPr>
          <a:xfrm>
            <a:off x="11041779" y="1671230"/>
            <a:ext cx="273339" cy="20779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2200"/>
              </a:lnSpc>
            </a:pPr>
            <a:r>
              <a:rPr lang="en-US" sz="2400" dirty="0"/>
              <a:t>A</a:t>
            </a:r>
          </a:p>
          <a:p>
            <a:pPr algn="ctr">
              <a:lnSpc>
                <a:spcPts val="2200"/>
              </a:lnSpc>
            </a:pPr>
            <a:endParaRPr lang="en-US" sz="2400" dirty="0"/>
          </a:p>
          <a:p>
            <a:pPr algn="ctr">
              <a:lnSpc>
                <a:spcPts val="2200"/>
              </a:lnSpc>
            </a:pPr>
            <a:r>
              <a:rPr lang="en-US" sz="2400" dirty="0"/>
              <a:t>N</a:t>
            </a:r>
          </a:p>
          <a:p>
            <a:pPr algn="ctr">
              <a:lnSpc>
                <a:spcPts val="2200"/>
              </a:lnSpc>
            </a:pPr>
            <a:r>
              <a:rPr lang="en-US" sz="2400" dirty="0"/>
              <a:t>U</a:t>
            </a:r>
          </a:p>
          <a:p>
            <a:pPr algn="ctr">
              <a:lnSpc>
                <a:spcPts val="2200"/>
              </a:lnSpc>
            </a:pPr>
            <a:r>
              <a:rPr lang="en-US" sz="2400" dirty="0"/>
              <a:t>A</a:t>
            </a:r>
          </a:p>
          <a:p>
            <a:pPr algn="ctr">
              <a:lnSpc>
                <a:spcPts val="2200"/>
              </a:lnSpc>
            </a:pPr>
            <a:r>
              <a:rPr lang="en-US" sz="2400" dirty="0"/>
              <a:t>L</a:t>
            </a:r>
          </a:p>
          <a:p>
            <a:pPr algn="ctr">
              <a:lnSpc>
                <a:spcPts val="2200"/>
              </a:lnSpc>
            </a:pPr>
            <a:r>
              <a:rPr lang="en-US" sz="2400" dirty="0"/>
              <a:t>L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xmlns="" id="{E815A8A2-33C8-F597-AA83-EC4FD51F9B7D}"/>
              </a:ext>
            </a:extLst>
          </p:cNvPr>
          <p:cNvSpPr txBox="1"/>
          <p:nvPr/>
        </p:nvSpPr>
        <p:spPr>
          <a:xfrm>
            <a:off x="5692100" y="2534571"/>
            <a:ext cx="397125" cy="236007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2200"/>
              </a:lnSpc>
            </a:pPr>
            <a:r>
              <a:rPr lang="en-US" sz="2400" dirty="0"/>
              <a:t>F</a:t>
            </a:r>
          </a:p>
          <a:p>
            <a:pPr algn="ctr">
              <a:lnSpc>
                <a:spcPts val="2200"/>
              </a:lnSpc>
            </a:pPr>
            <a:r>
              <a:rPr lang="en-US" sz="2400" dirty="0"/>
              <a:t>E</a:t>
            </a:r>
          </a:p>
          <a:p>
            <a:pPr algn="ctr">
              <a:lnSpc>
                <a:spcPts val="2200"/>
              </a:lnSpc>
            </a:pPr>
            <a:r>
              <a:rPr lang="en-US" sz="2400" dirty="0"/>
              <a:t>B</a:t>
            </a:r>
          </a:p>
          <a:p>
            <a:pPr algn="ctr">
              <a:lnSpc>
                <a:spcPts val="2200"/>
              </a:lnSpc>
            </a:pPr>
            <a:r>
              <a:rPr lang="en-US" sz="2400" dirty="0"/>
              <a:t>R</a:t>
            </a:r>
          </a:p>
          <a:p>
            <a:pPr algn="ctr">
              <a:lnSpc>
                <a:spcPts val="2200"/>
              </a:lnSpc>
            </a:pPr>
            <a:r>
              <a:rPr lang="en-US" sz="2400" dirty="0"/>
              <a:t>U</a:t>
            </a:r>
          </a:p>
          <a:p>
            <a:pPr algn="ctr">
              <a:lnSpc>
                <a:spcPts val="2200"/>
              </a:lnSpc>
            </a:pPr>
            <a:r>
              <a:rPr lang="en-US" sz="2400" dirty="0"/>
              <a:t>A</a:t>
            </a:r>
          </a:p>
          <a:p>
            <a:pPr algn="ctr">
              <a:lnSpc>
                <a:spcPts val="2200"/>
              </a:lnSpc>
            </a:pPr>
            <a:endParaRPr lang="en-US" sz="2400" dirty="0"/>
          </a:p>
          <a:p>
            <a:pPr algn="ctr">
              <a:lnSpc>
                <a:spcPts val="2200"/>
              </a:lnSpc>
            </a:pPr>
            <a:r>
              <a:rPr lang="en-US" sz="2400" dirty="0"/>
              <a:t>Y</a:t>
            </a:r>
          </a:p>
        </p:txBody>
      </p:sp>
      <p:pic>
        <p:nvPicPr>
          <p:cNvPr id="41" name="Picture 40">
            <a:extLst>
              <a:ext uri="{FF2B5EF4-FFF2-40B4-BE49-F238E27FC236}">
                <a16:creationId xmlns:a16="http://schemas.microsoft.com/office/drawing/2014/main" xmlns="" id="{737ED0BC-05A3-C409-9509-947EE4857747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32220" y="3051154"/>
            <a:ext cx="3592230" cy="3592230"/>
          </a:xfrm>
          <a:prstGeom prst="rect">
            <a:avLst/>
          </a:prstGeom>
        </p:spPr>
      </p:pic>
      <p:sp>
        <p:nvSpPr>
          <p:cNvPr id="36" name="TextBox 35">
            <a:extLst>
              <a:ext uri="{FF2B5EF4-FFF2-40B4-BE49-F238E27FC236}">
                <a16:creationId xmlns:a16="http://schemas.microsoft.com/office/drawing/2014/main" xmlns="" id="{B8F530D7-017C-2317-B686-65451419E099}"/>
              </a:ext>
            </a:extLst>
          </p:cNvPr>
          <p:cNvSpPr txBox="1"/>
          <p:nvPr/>
        </p:nvSpPr>
        <p:spPr>
          <a:xfrm>
            <a:off x="3918530" y="5547800"/>
            <a:ext cx="312922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/>
              <a:t>W E  B  S  I   T  E</a:t>
            </a: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xmlns="" id="{383FB8C5-A78A-5CE3-3411-C282CECF5B3A}"/>
              </a:ext>
            </a:extLst>
          </p:cNvPr>
          <p:cNvSpPr txBox="1"/>
          <p:nvPr/>
        </p:nvSpPr>
        <p:spPr>
          <a:xfrm>
            <a:off x="5075738" y="4974857"/>
            <a:ext cx="3900681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/>
              <a:t>N  O M  I  N  A T   I  O  N</a:t>
            </a:r>
          </a:p>
        </p:txBody>
      </p:sp>
    </p:spTree>
    <p:extLst>
      <p:ext uri="{BB962C8B-B14F-4D97-AF65-F5344CB8AC3E}">
        <p14:creationId xmlns:p14="http://schemas.microsoft.com/office/powerpoint/2010/main" val="771293287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B05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 3">
            <a:extLst>
              <a:ext uri="{FF2B5EF4-FFF2-40B4-BE49-F238E27FC236}">
                <a16:creationId xmlns:a16="http://schemas.microsoft.com/office/drawing/2014/main" xmlns="" id="{FB50B416-DE9B-4113-B78B-F31C56FF0DF7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602804007"/>
              </p:ext>
            </p:extLst>
          </p:nvPr>
        </p:nvGraphicFramePr>
        <p:xfrm>
          <a:off x="3983976" y="565604"/>
          <a:ext cx="7914761" cy="6183760"/>
        </p:xfrm>
        <a:graphic>
          <a:graphicData uri="http://schemas.openxmlformats.org/drawingml/2006/table">
            <a:tbl>
              <a:tblPr>
                <a:tableStyleId>{2D5ABB26-0587-4C30-8999-92F81FD0307C}</a:tableStyleId>
              </a:tblPr>
              <a:tblGrid>
                <a:gridCol w="295793">
                  <a:extLst>
                    <a:ext uri="{9D8B030D-6E8A-4147-A177-3AD203B41FA5}">
                      <a16:colId xmlns:a16="http://schemas.microsoft.com/office/drawing/2014/main" xmlns="" val="2968569868"/>
                    </a:ext>
                  </a:extLst>
                </a:gridCol>
                <a:gridCol w="292231">
                  <a:extLst>
                    <a:ext uri="{9D8B030D-6E8A-4147-A177-3AD203B41FA5}">
                      <a16:colId xmlns:a16="http://schemas.microsoft.com/office/drawing/2014/main" xmlns="" val="38388414"/>
                    </a:ext>
                  </a:extLst>
                </a:gridCol>
                <a:gridCol w="282804">
                  <a:extLst>
                    <a:ext uri="{9D8B030D-6E8A-4147-A177-3AD203B41FA5}">
                      <a16:colId xmlns:a16="http://schemas.microsoft.com/office/drawing/2014/main" xmlns="" val="578827524"/>
                    </a:ext>
                  </a:extLst>
                </a:gridCol>
                <a:gridCol w="301320">
                  <a:extLst>
                    <a:ext uri="{9D8B030D-6E8A-4147-A177-3AD203B41FA5}">
                      <a16:colId xmlns:a16="http://schemas.microsoft.com/office/drawing/2014/main" xmlns="" val="2026249849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722113973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2521889817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1798250165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1832287023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397017883"/>
                    </a:ext>
                  </a:extLst>
                </a:gridCol>
                <a:gridCol w="301867">
                  <a:extLst>
                    <a:ext uri="{9D8B030D-6E8A-4147-A177-3AD203B41FA5}">
                      <a16:colId xmlns:a16="http://schemas.microsoft.com/office/drawing/2014/main" xmlns="" val="2293359934"/>
                    </a:ext>
                  </a:extLst>
                </a:gridCol>
                <a:gridCol w="286969">
                  <a:extLst>
                    <a:ext uri="{9D8B030D-6E8A-4147-A177-3AD203B41FA5}">
                      <a16:colId xmlns:a16="http://schemas.microsoft.com/office/drawing/2014/main" xmlns="" val="1840360630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3304507495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2351035083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722247198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920109354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81917972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1656502830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1359163653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3935016166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3788227780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101611711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2978071408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2879273809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4245290701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2353630238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3103437316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1612881178"/>
                    </a:ext>
                  </a:extLst>
                </a:gridCol>
              </a:tblGrid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baseline="-250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497463161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baseline="-250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987696046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baseline="-250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3231804950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baseline="-250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4077730969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baseline="-250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022382442"/>
                  </a:ext>
                </a:extLst>
              </a:tr>
              <a:tr h="275856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baseline="-250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56999092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baseline="-250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590523046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2457797706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65396974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1018531873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164011738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1026317222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3719965078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1103447566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1600218622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2804152634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2179010855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3771794996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1272738529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2665826790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77601884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3272350050"/>
                  </a:ext>
                </a:extLst>
              </a:tr>
            </a:tbl>
          </a:graphicData>
        </a:graphic>
      </p:graphicFrame>
      <p:sp>
        <p:nvSpPr>
          <p:cNvPr id="6" name="Title 1">
            <a:extLst>
              <a:ext uri="{FF2B5EF4-FFF2-40B4-BE49-F238E27FC236}">
                <a16:creationId xmlns:a16="http://schemas.microsoft.com/office/drawing/2014/main" xmlns="" id="{0C090AE2-AFBE-53D6-B849-CA59F9CDC2EA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61632" y="351532"/>
            <a:ext cx="10558463" cy="471486"/>
          </a:xfrm>
        </p:spPr>
        <p:txBody>
          <a:bodyPr>
            <a:noAutofit/>
          </a:bodyPr>
          <a:lstStyle/>
          <a:p>
            <a:pPr algn="l"/>
            <a:r>
              <a:rPr lang="en-US" sz="3600" b="1" dirty="0">
                <a:solidFill>
                  <a:schemeClr val="bg1"/>
                </a:solidFill>
              </a:rPr>
              <a:t>SOLVING THE ACHIEVEMENT AWARD PUZZLE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xmlns="" id="{74424F12-7E6C-0783-9CD2-75FCBBD7232F}"/>
              </a:ext>
            </a:extLst>
          </p:cNvPr>
          <p:cNvSpPr txBox="1"/>
          <p:nvPr/>
        </p:nvSpPr>
        <p:spPr>
          <a:xfrm>
            <a:off x="11540519" y="501224"/>
            <a:ext cx="23567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1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xmlns="" id="{FB57B067-84BE-7529-450F-A12259E88755}"/>
              </a:ext>
            </a:extLst>
          </p:cNvPr>
          <p:cNvSpPr txBox="1"/>
          <p:nvPr/>
        </p:nvSpPr>
        <p:spPr>
          <a:xfrm>
            <a:off x="10090362" y="1090951"/>
            <a:ext cx="23567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2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xmlns="" id="{D355CB53-EFA5-D8D1-C27C-29AB3F67EE06}"/>
              </a:ext>
            </a:extLst>
          </p:cNvPr>
          <p:cNvSpPr txBox="1"/>
          <p:nvPr/>
        </p:nvSpPr>
        <p:spPr>
          <a:xfrm>
            <a:off x="10949772" y="1637696"/>
            <a:ext cx="23567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3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xmlns="" id="{A4B13232-474B-C1A0-1E27-AFB6C42C653C}"/>
              </a:ext>
            </a:extLst>
          </p:cNvPr>
          <p:cNvSpPr txBox="1"/>
          <p:nvPr/>
        </p:nvSpPr>
        <p:spPr>
          <a:xfrm>
            <a:off x="9496473" y="1914421"/>
            <a:ext cx="23567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4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xmlns="" id="{B5181666-2000-3B93-0E91-6F7F2611ADC7}"/>
              </a:ext>
            </a:extLst>
          </p:cNvPr>
          <p:cNvSpPr txBox="1"/>
          <p:nvPr/>
        </p:nvSpPr>
        <p:spPr>
          <a:xfrm>
            <a:off x="5669191" y="2484538"/>
            <a:ext cx="23567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5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xmlns="" id="{20AF5219-058D-2217-7DE1-DBBF9193581A}"/>
              </a:ext>
            </a:extLst>
          </p:cNvPr>
          <p:cNvSpPr txBox="1"/>
          <p:nvPr/>
        </p:nvSpPr>
        <p:spPr>
          <a:xfrm>
            <a:off x="7724540" y="2475111"/>
            <a:ext cx="23567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6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xmlns="" id="{91ABA464-F5E7-6144-0293-293EB1E69D27}"/>
              </a:ext>
            </a:extLst>
          </p:cNvPr>
          <p:cNvSpPr txBox="1"/>
          <p:nvPr/>
        </p:nvSpPr>
        <p:spPr>
          <a:xfrm>
            <a:off x="8595429" y="2746148"/>
            <a:ext cx="23567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7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xmlns="" id="{A2CD153C-E6C6-22A8-6D87-1CB1E5FA349D}"/>
              </a:ext>
            </a:extLst>
          </p:cNvPr>
          <p:cNvSpPr txBox="1"/>
          <p:nvPr/>
        </p:nvSpPr>
        <p:spPr>
          <a:xfrm>
            <a:off x="6263080" y="3051154"/>
            <a:ext cx="23567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8</a:t>
            </a: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xmlns="" id="{CED98445-54B0-D667-09A0-9085BD7C5303}"/>
              </a:ext>
            </a:extLst>
          </p:cNvPr>
          <p:cNvSpPr txBox="1"/>
          <p:nvPr/>
        </p:nvSpPr>
        <p:spPr>
          <a:xfrm>
            <a:off x="9185389" y="3312764"/>
            <a:ext cx="23567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9</a:t>
            </a: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xmlns="" id="{7E584EDA-2314-FD75-742E-2C5FA0162E60}"/>
              </a:ext>
            </a:extLst>
          </p:cNvPr>
          <p:cNvSpPr txBox="1"/>
          <p:nvPr/>
        </p:nvSpPr>
        <p:spPr>
          <a:xfrm>
            <a:off x="5087926" y="3591495"/>
            <a:ext cx="352938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10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xmlns="" id="{E413433F-8E15-A3CE-4C7C-0FDD6643BAE2}"/>
              </a:ext>
            </a:extLst>
          </p:cNvPr>
          <p:cNvSpPr txBox="1"/>
          <p:nvPr/>
        </p:nvSpPr>
        <p:spPr>
          <a:xfrm>
            <a:off x="7135457" y="3583801"/>
            <a:ext cx="352938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11</a:t>
            </a: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xmlns="" id="{309B1C0B-9AFC-BF94-6682-5BD22F244DE4}"/>
              </a:ext>
            </a:extLst>
          </p:cNvPr>
          <p:cNvSpPr txBox="1"/>
          <p:nvPr/>
        </p:nvSpPr>
        <p:spPr>
          <a:xfrm>
            <a:off x="3919586" y="3880660"/>
            <a:ext cx="352938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12</a:t>
            </a: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xmlns="" id="{5D476807-D99C-65D7-FDAF-E0FFF058759F}"/>
              </a:ext>
            </a:extLst>
          </p:cNvPr>
          <p:cNvSpPr txBox="1"/>
          <p:nvPr/>
        </p:nvSpPr>
        <p:spPr>
          <a:xfrm>
            <a:off x="5659765" y="4167689"/>
            <a:ext cx="352938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13</a:t>
            </a: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xmlns="" id="{C5735B45-FA24-82A9-2775-E61FE3404B37}"/>
              </a:ext>
            </a:extLst>
          </p:cNvPr>
          <p:cNvSpPr txBox="1"/>
          <p:nvPr/>
        </p:nvSpPr>
        <p:spPr>
          <a:xfrm>
            <a:off x="9769057" y="4178678"/>
            <a:ext cx="352938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14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xmlns="" id="{3AB7051F-4784-CDB0-8FB4-955283F951FD}"/>
              </a:ext>
            </a:extLst>
          </p:cNvPr>
          <p:cNvSpPr txBox="1"/>
          <p:nvPr/>
        </p:nvSpPr>
        <p:spPr>
          <a:xfrm>
            <a:off x="9175962" y="4735388"/>
            <a:ext cx="352938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15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xmlns="" id="{F2338F70-8292-2828-5967-23F81CFBEFB1}"/>
              </a:ext>
            </a:extLst>
          </p:cNvPr>
          <p:cNvSpPr txBox="1"/>
          <p:nvPr/>
        </p:nvSpPr>
        <p:spPr>
          <a:xfrm>
            <a:off x="5087926" y="5011343"/>
            <a:ext cx="352938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16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xmlns="" id="{B65D0FF2-BDE0-51CA-F0A1-F13A6DBC7D75}"/>
              </a:ext>
            </a:extLst>
          </p:cNvPr>
          <p:cNvSpPr txBox="1"/>
          <p:nvPr/>
        </p:nvSpPr>
        <p:spPr>
          <a:xfrm>
            <a:off x="6544814" y="5011343"/>
            <a:ext cx="352938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17</a:t>
            </a: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xmlns="" id="{CA05AFCB-5358-3291-9E8E-1A489A45493C}"/>
              </a:ext>
            </a:extLst>
          </p:cNvPr>
          <p:cNvSpPr txBox="1"/>
          <p:nvPr/>
        </p:nvSpPr>
        <p:spPr>
          <a:xfrm>
            <a:off x="9765705" y="5276654"/>
            <a:ext cx="352938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18</a:t>
            </a: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xmlns="" id="{5FF37386-6D65-2CA3-5209-BB3BF28EBC69}"/>
              </a:ext>
            </a:extLst>
          </p:cNvPr>
          <p:cNvSpPr txBox="1"/>
          <p:nvPr/>
        </p:nvSpPr>
        <p:spPr>
          <a:xfrm>
            <a:off x="3918530" y="5574672"/>
            <a:ext cx="352938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19</a:t>
            </a: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xmlns="" id="{5921F24E-D85D-6ED2-8602-3F7EB86D18F7}"/>
              </a:ext>
            </a:extLst>
          </p:cNvPr>
          <p:cNvSpPr txBox="1"/>
          <p:nvPr/>
        </p:nvSpPr>
        <p:spPr>
          <a:xfrm>
            <a:off x="170310" y="896718"/>
            <a:ext cx="4172554" cy="209288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2800" dirty="0">
                <a:solidFill>
                  <a:schemeClr val="bg1"/>
                </a:solidFill>
              </a:rPr>
              <a:t>DOWN</a:t>
            </a:r>
          </a:p>
          <a:p>
            <a:r>
              <a:rPr lang="en-US" sz="2800" dirty="0">
                <a:solidFill>
                  <a:schemeClr val="bg1"/>
                </a:solidFill>
              </a:rPr>
              <a:t>6. The highest award given at the state level is the State ____  Award.</a:t>
            </a:r>
          </a:p>
          <a:p>
            <a:endParaRPr lang="en-US" dirty="0">
              <a:solidFill>
                <a:schemeClr val="bg1"/>
              </a:solidFill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xmlns="" id="{E3B8F15F-26F2-8316-105D-07A72DEEE653}"/>
              </a:ext>
            </a:extLst>
          </p:cNvPr>
          <p:cNvSpPr txBox="1"/>
          <p:nvPr/>
        </p:nvSpPr>
        <p:spPr>
          <a:xfrm>
            <a:off x="10067236" y="1037090"/>
            <a:ext cx="200074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/>
              <a:t>G  O  L  D  E N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xmlns="" id="{2832BC79-F3B9-BF37-2581-8E08118B1251}"/>
              </a:ext>
            </a:extLst>
          </p:cNvPr>
          <p:cNvSpPr txBox="1"/>
          <p:nvPr/>
        </p:nvSpPr>
        <p:spPr>
          <a:xfrm>
            <a:off x="9535197" y="1882545"/>
            <a:ext cx="283920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/>
              <a:t>O U  T  L   I  N  E  S</a:t>
            </a: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xmlns="" id="{247BD598-C30F-77C4-C94D-10B08E1AB144}"/>
              </a:ext>
            </a:extLst>
          </p:cNvPr>
          <p:cNvSpPr txBox="1"/>
          <p:nvPr/>
        </p:nvSpPr>
        <p:spPr>
          <a:xfrm>
            <a:off x="7198606" y="3584031"/>
            <a:ext cx="4341913" cy="4714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/>
              <a:t>E  L  E  C  T  R  O  N  I  C  A  L  </a:t>
            </a:r>
            <a:r>
              <a:rPr lang="en-US" sz="2400" dirty="0" err="1"/>
              <a:t>L</a:t>
            </a:r>
            <a:r>
              <a:rPr lang="en-US" sz="2400" dirty="0"/>
              <a:t>  Y</a:t>
            </a: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xmlns="" id="{2F6BACA2-660E-E2B8-4848-F4AD64774460}"/>
              </a:ext>
            </a:extLst>
          </p:cNvPr>
          <p:cNvSpPr txBox="1"/>
          <p:nvPr/>
        </p:nvSpPr>
        <p:spPr>
          <a:xfrm>
            <a:off x="3918530" y="3848476"/>
            <a:ext cx="200074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/>
              <a:t>P  H  O  T O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xmlns="" id="{614644D6-C977-7DA2-4FB2-B980F36F0D1C}"/>
              </a:ext>
            </a:extLst>
          </p:cNvPr>
          <p:cNvSpPr txBox="1"/>
          <p:nvPr/>
        </p:nvSpPr>
        <p:spPr>
          <a:xfrm>
            <a:off x="5738151" y="4136200"/>
            <a:ext cx="3900681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/>
              <a:t>R  E  S  O U R  C  E  S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xmlns="" id="{D8610C36-4D17-FA4C-6AA3-DB7C7CD4F54B}"/>
              </a:ext>
            </a:extLst>
          </p:cNvPr>
          <p:cNvSpPr txBox="1"/>
          <p:nvPr/>
        </p:nvSpPr>
        <p:spPr>
          <a:xfrm>
            <a:off x="9251629" y="4688461"/>
            <a:ext cx="182427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/>
              <a:t>S  T  A  T  E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xmlns="" id="{C16F4F60-FDBB-7186-5CFA-DC085D7423DB}"/>
              </a:ext>
            </a:extLst>
          </p:cNvPr>
          <p:cNvSpPr txBox="1"/>
          <p:nvPr/>
        </p:nvSpPr>
        <p:spPr>
          <a:xfrm>
            <a:off x="9796378" y="5243812"/>
            <a:ext cx="182427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/>
              <a:t>R  O U N D</a:t>
            </a: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xmlns="" id="{CC6BF65B-5A8A-A519-B9EC-0CEC502AD454}"/>
              </a:ext>
            </a:extLst>
          </p:cNvPr>
          <p:cNvSpPr txBox="1"/>
          <p:nvPr/>
        </p:nvSpPr>
        <p:spPr>
          <a:xfrm>
            <a:off x="11513542" y="501224"/>
            <a:ext cx="464100" cy="21645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2300"/>
              </a:lnSpc>
            </a:pPr>
            <a:r>
              <a:rPr lang="en-US" sz="2400" dirty="0"/>
              <a:t>C</a:t>
            </a:r>
          </a:p>
          <a:p>
            <a:pPr algn="ctr">
              <a:lnSpc>
                <a:spcPts val="2300"/>
              </a:lnSpc>
            </a:pPr>
            <a:r>
              <a:rPr lang="en-US" sz="2400" dirty="0"/>
              <a:t>O</a:t>
            </a:r>
          </a:p>
          <a:p>
            <a:pPr algn="ctr">
              <a:lnSpc>
                <a:spcPts val="2300"/>
              </a:lnSpc>
            </a:pPr>
            <a:endParaRPr lang="en-US" sz="2300" dirty="0"/>
          </a:p>
          <a:p>
            <a:pPr algn="ctr">
              <a:lnSpc>
                <a:spcPts val="2300"/>
              </a:lnSpc>
            </a:pPr>
            <a:r>
              <a:rPr lang="en-US" sz="2400" dirty="0"/>
              <a:t>C</a:t>
            </a:r>
          </a:p>
          <a:p>
            <a:pPr algn="ctr">
              <a:lnSpc>
                <a:spcPts val="2300"/>
              </a:lnSpc>
            </a:pPr>
            <a:r>
              <a:rPr lang="en-US" sz="2400" dirty="0"/>
              <a:t>I</a:t>
            </a:r>
          </a:p>
          <a:p>
            <a:pPr algn="ctr">
              <a:lnSpc>
                <a:spcPts val="2300"/>
              </a:lnSpc>
            </a:pPr>
            <a:endParaRPr lang="en-US" sz="2300" dirty="0"/>
          </a:p>
          <a:p>
            <a:pPr algn="ctr">
              <a:lnSpc>
                <a:spcPts val="2300"/>
              </a:lnSpc>
            </a:pPr>
            <a:r>
              <a:rPr lang="en-US" sz="2400" dirty="0"/>
              <a:t>E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xmlns="" id="{DB25722F-3C10-3A84-669B-3185235547AD}"/>
              </a:ext>
            </a:extLst>
          </p:cNvPr>
          <p:cNvSpPr txBox="1"/>
          <p:nvPr/>
        </p:nvSpPr>
        <p:spPr>
          <a:xfrm>
            <a:off x="11041779" y="1671230"/>
            <a:ext cx="273339" cy="20779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2200"/>
              </a:lnSpc>
            </a:pPr>
            <a:r>
              <a:rPr lang="en-US" sz="2400" dirty="0"/>
              <a:t>A</a:t>
            </a:r>
          </a:p>
          <a:p>
            <a:pPr algn="ctr">
              <a:lnSpc>
                <a:spcPts val="2200"/>
              </a:lnSpc>
            </a:pPr>
            <a:endParaRPr lang="en-US" sz="2400" dirty="0"/>
          </a:p>
          <a:p>
            <a:pPr algn="ctr">
              <a:lnSpc>
                <a:spcPts val="2200"/>
              </a:lnSpc>
            </a:pPr>
            <a:r>
              <a:rPr lang="en-US" sz="2400" dirty="0"/>
              <a:t>N</a:t>
            </a:r>
          </a:p>
          <a:p>
            <a:pPr algn="ctr">
              <a:lnSpc>
                <a:spcPts val="2200"/>
              </a:lnSpc>
            </a:pPr>
            <a:r>
              <a:rPr lang="en-US" sz="2400" dirty="0"/>
              <a:t>U</a:t>
            </a:r>
          </a:p>
          <a:p>
            <a:pPr algn="ctr">
              <a:lnSpc>
                <a:spcPts val="2200"/>
              </a:lnSpc>
            </a:pPr>
            <a:r>
              <a:rPr lang="en-US" sz="2400" dirty="0"/>
              <a:t>A</a:t>
            </a:r>
          </a:p>
          <a:p>
            <a:pPr algn="ctr">
              <a:lnSpc>
                <a:spcPts val="2200"/>
              </a:lnSpc>
            </a:pPr>
            <a:r>
              <a:rPr lang="en-US" sz="2400" dirty="0"/>
              <a:t>L</a:t>
            </a:r>
          </a:p>
          <a:p>
            <a:pPr algn="ctr">
              <a:lnSpc>
                <a:spcPts val="2200"/>
              </a:lnSpc>
            </a:pPr>
            <a:r>
              <a:rPr lang="en-US" sz="2400" dirty="0"/>
              <a:t>L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xmlns="" id="{E815A8A2-33C8-F597-AA83-EC4FD51F9B7D}"/>
              </a:ext>
            </a:extLst>
          </p:cNvPr>
          <p:cNvSpPr txBox="1"/>
          <p:nvPr/>
        </p:nvSpPr>
        <p:spPr>
          <a:xfrm>
            <a:off x="5692100" y="2534571"/>
            <a:ext cx="397125" cy="236007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2200"/>
              </a:lnSpc>
            </a:pPr>
            <a:r>
              <a:rPr lang="en-US" sz="2400" dirty="0"/>
              <a:t>F</a:t>
            </a:r>
          </a:p>
          <a:p>
            <a:pPr algn="ctr">
              <a:lnSpc>
                <a:spcPts val="2200"/>
              </a:lnSpc>
            </a:pPr>
            <a:r>
              <a:rPr lang="en-US" sz="2400" dirty="0"/>
              <a:t>E</a:t>
            </a:r>
          </a:p>
          <a:p>
            <a:pPr algn="ctr">
              <a:lnSpc>
                <a:spcPts val="2200"/>
              </a:lnSpc>
            </a:pPr>
            <a:r>
              <a:rPr lang="en-US" sz="2400" dirty="0"/>
              <a:t>B</a:t>
            </a:r>
          </a:p>
          <a:p>
            <a:pPr algn="ctr">
              <a:lnSpc>
                <a:spcPts val="2200"/>
              </a:lnSpc>
            </a:pPr>
            <a:r>
              <a:rPr lang="en-US" sz="2400" dirty="0"/>
              <a:t>R</a:t>
            </a:r>
          </a:p>
          <a:p>
            <a:pPr algn="ctr">
              <a:lnSpc>
                <a:spcPts val="2200"/>
              </a:lnSpc>
            </a:pPr>
            <a:r>
              <a:rPr lang="en-US" sz="2400" dirty="0"/>
              <a:t>U</a:t>
            </a:r>
          </a:p>
          <a:p>
            <a:pPr algn="ctr">
              <a:lnSpc>
                <a:spcPts val="2200"/>
              </a:lnSpc>
            </a:pPr>
            <a:r>
              <a:rPr lang="en-US" sz="2400" dirty="0"/>
              <a:t>A</a:t>
            </a:r>
          </a:p>
          <a:p>
            <a:pPr algn="ctr">
              <a:lnSpc>
                <a:spcPts val="2200"/>
              </a:lnSpc>
            </a:pPr>
            <a:endParaRPr lang="en-US" sz="2400" dirty="0"/>
          </a:p>
          <a:p>
            <a:pPr algn="ctr">
              <a:lnSpc>
                <a:spcPts val="2200"/>
              </a:lnSpc>
            </a:pPr>
            <a:r>
              <a:rPr lang="en-US" sz="2400" dirty="0"/>
              <a:t>Y</a:t>
            </a: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xmlns="" id="{950E9714-6DD3-349C-40C4-901EDE31C3E9}"/>
              </a:ext>
            </a:extLst>
          </p:cNvPr>
          <p:cNvSpPr txBox="1"/>
          <p:nvPr/>
        </p:nvSpPr>
        <p:spPr>
          <a:xfrm>
            <a:off x="7824905" y="2501595"/>
            <a:ext cx="300358" cy="127964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2250"/>
              </a:lnSpc>
            </a:pPr>
            <a:r>
              <a:rPr lang="en-US" sz="2400" dirty="0"/>
              <a:t>ACH</a:t>
            </a:r>
          </a:p>
          <a:p>
            <a:pPr algn="ctr">
              <a:lnSpc>
                <a:spcPts val="2250"/>
              </a:lnSpc>
            </a:pPr>
            <a:r>
              <a:rPr lang="en-US" sz="2400" dirty="0"/>
              <a:t>I</a:t>
            </a:r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xmlns="" id="{C73CFF13-AD40-8679-56A1-D69BB037CF73}"/>
              </a:ext>
            </a:extLst>
          </p:cNvPr>
          <p:cNvSpPr txBox="1"/>
          <p:nvPr/>
        </p:nvSpPr>
        <p:spPr>
          <a:xfrm>
            <a:off x="7733105" y="3919282"/>
            <a:ext cx="298029" cy="17861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2300"/>
              </a:lnSpc>
            </a:pPr>
            <a:r>
              <a:rPr lang="en-US" sz="2400" dirty="0"/>
              <a:t>V</a:t>
            </a:r>
          </a:p>
          <a:p>
            <a:pPr algn="ctr">
              <a:lnSpc>
                <a:spcPts val="2300"/>
              </a:lnSpc>
            </a:pPr>
            <a:endParaRPr lang="en-US" sz="2000" dirty="0"/>
          </a:p>
          <a:p>
            <a:pPr algn="r">
              <a:lnSpc>
                <a:spcPts val="2200"/>
              </a:lnSpc>
            </a:pPr>
            <a:r>
              <a:rPr lang="en-US" sz="2400" dirty="0"/>
              <a:t>M</a:t>
            </a:r>
          </a:p>
          <a:p>
            <a:pPr algn="ctr">
              <a:lnSpc>
                <a:spcPts val="2100"/>
              </a:lnSpc>
            </a:pPr>
            <a:r>
              <a:rPr lang="en-US" sz="2400" dirty="0"/>
              <a:t>E</a:t>
            </a:r>
          </a:p>
          <a:p>
            <a:pPr algn="ctr">
              <a:lnSpc>
                <a:spcPts val="2100"/>
              </a:lnSpc>
            </a:pPr>
            <a:endParaRPr lang="en-US" dirty="0"/>
          </a:p>
          <a:p>
            <a:pPr algn="ctr">
              <a:lnSpc>
                <a:spcPts val="2100"/>
              </a:lnSpc>
            </a:pPr>
            <a:r>
              <a:rPr lang="en-US" sz="2400" dirty="0"/>
              <a:t>T</a:t>
            </a:r>
          </a:p>
        </p:txBody>
      </p:sp>
      <p:pic>
        <p:nvPicPr>
          <p:cNvPr id="41" name="Picture 40">
            <a:extLst>
              <a:ext uri="{FF2B5EF4-FFF2-40B4-BE49-F238E27FC236}">
                <a16:creationId xmlns:a16="http://schemas.microsoft.com/office/drawing/2014/main" xmlns="" id="{737ED0BC-05A3-C409-9509-947EE4857747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32220" y="3051154"/>
            <a:ext cx="3592230" cy="3592230"/>
          </a:xfrm>
          <a:prstGeom prst="rect">
            <a:avLst/>
          </a:prstGeom>
        </p:spPr>
      </p:pic>
      <p:sp>
        <p:nvSpPr>
          <p:cNvPr id="39" name="TextBox 38">
            <a:extLst>
              <a:ext uri="{FF2B5EF4-FFF2-40B4-BE49-F238E27FC236}">
                <a16:creationId xmlns:a16="http://schemas.microsoft.com/office/drawing/2014/main" xmlns="" id="{B279AEA8-6EED-EF55-1337-43A10255E9E8}"/>
              </a:ext>
            </a:extLst>
          </p:cNvPr>
          <p:cNvSpPr txBox="1"/>
          <p:nvPr/>
        </p:nvSpPr>
        <p:spPr>
          <a:xfrm>
            <a:off x="3918530" y="5547800"/>
            <a:ext cx="312922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/>
              <a:t>W E  B  S  I   T  E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xmlns="" id="{65CD202F-6285-2F9D-17FA-15D560990FF6}"/>
              </a:ext>
            </a:extLst>
          </p:cNvPr>
          <p:cNvSpPr txBox="1"/>
          <p:nvPr/>
        </p:nvSpPr>
        <p:spPr>
          <a:xfrm>
            <a:off x="5075738" y="4974857"/>
            <a:ext cx="3900681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/>
              <a:t>N  O M  I  N  A T   I  O  N</a:t>
            </a:r>
          </a:p>
        </p:txBody>
      </p:sp>
    </p:spTree>
    <p:extLst>
      <p:ext uri="{BB962C8B-B14F-4D97-AF65-F5344CB8AC3E}">
        <p14:creationId xmlns:p14="http://schemas.microsoft.com/office/powerpoint/2010/main" val="3309048015"/>
      </p:ext>
    </p:extLst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B05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 3">
            <a:extLst>
              <a:ext uri="{FF2B5EF4-FFF2-40B4-BE49-F238E27FC236}">
                <a16:creationId xmlns:a16="http://schemas.microsoft.com/office/drawing/2014/main" xmlns="" id="{FB50B416-DE9B-4113-B78B-F31C56FF0DF7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588980182"/>
              </p:ext>
            </p:extLst>
          </p:nvPr>
        </p:nvGraphicFramePr>
        <p:xfrm>
          <a:off x="3983976" y="565604"/>
          <a:ext cx="7914761" cy="6183760"/>
        </p:xfrm>
        <a:graphic>
          <a:graphicData uri="http://schemas.openxmlformats.org/drawingml/2006/table">
            <a:tbl>
              <a:tblPr>
                <a:tableStyleId>{2D5ABB26-0587-4C30-8999-92F81FD0307C}</a:tableStyleId>
              </a:tblPr>
              <a:tblGrid>
                <a:gridCol w="295793">
                  <a:extLst>
                    <a:ext uri="{9D8B030D-6E8A-4147-A177-3AD203B41FA5}">
                      <a16:colId xmlns:a16="http://schemas.microsoft.com/office/drawing/2014/main" xmlns="" val="2968569868"/>
                    </a:ext>
                  </a:extLst>
                </a:gridCol>
                <a:gridCol w="292231">
                  <a:extLst>
                    <a:ext uri="{9D8B030D-6E8A-4147-A177-3AD203B41FA5}">
                      <a16:colId xmlns:a16="http://schemas.microsoft.com/office/drawing/2014/main" xmlns="" val="38388414"/>
                    </a:ext>
                  </a:extLst>
                </a:gridCol>
                <a:gridCol w="282804">
                  <a:extLst>
                    <a:ext uri="{9D8B030D-6E8A-4147-A177-3AD203B41FA5}">
                      <a16:colId xmlns:a16="http://schemas.microsoft.com/office/drawing/2014/main" xmlns="" val="578827524"/>
                    </a:ext>
                  </a:extLst>
                </a:gridCol>
                <a:gridCol w="301320">
                  <a:extLst>
                    <a:ext uri="{9D8B030D-6E8A-4147-A177-3AD203B41FA5}">
                      <a16:colId xmlns:a16="http://schemas.microsoft.com/office/drawing/2014/main" xmlns="" val="2026249849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722113973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2521889817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1798250165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1832287023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397017883"/>
                    </a:ext>
                  </a:extLst>
                </a:gridCol>
                <a:gridCol w="301867">
                  <a:extLst>
                    <a:ext uri="{9D8B030D-6E8A-4147-A177-3AD203B41FA5}">
                      <a16:colId xmlns:a16="http://schemas.microsoft.com/office/drawing/2014/main" xmlns="" val="2293359934"/>
                    </a:ext>
                  </a:extLst>
                </a:gridCol>
                <a:gridCol w="286969">
                  <a:extLst>
                    <a:ext uri="{9D8B030D-6E8A-4147-A177-3AD203B41FA5}">
                      <a16:colId xmlns:a16="http://schemas.microsoft.com/office/drawing/2014/main" xmlns="" val="1840360630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3304507495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2351035083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722247198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920109354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81917972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1656502830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1359163653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3935016166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3788227780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101611711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2978071408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2879273809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4245290701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2353630238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3103437316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1612881178"/>
                    </a:ext>
                  </a:extLst>
                </a:gridCol>
              </a:tblGrid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baseline="-250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497463161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baseline="-250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987696046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baseline="-250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3231804950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baseline="-250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4077730969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baseline="-250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022382442"/>
                  </a:ext>
                </a:extLst>
              </a:tr>
              <a:tr h="275856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baseline="-250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56999092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baseline="-250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590523046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2457797706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65396974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1018531873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164011738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1026317222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3719965078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1103447566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1600218622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2804152634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2179010855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3771794996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1272738529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2665826790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77601884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3272350050"/>
                  </a:ext>
                </a:extLst>
              </a:tr>
            </a:tbl>
          </a:graphicData>
        </a:graphic>
      </p:graphicFrame>
      <p:sp>
        <p:nvSpPr>
          <p:cNvPr id="6" name="Title 1">
            <a:extLst>
              <a:ext uri="{FF2B5EF4-FFF2-40B4-BE49-F238E27FC236}">
                <a16:creationId xmlns:a16="http://schemas.microsoft.com/office/drawing/2014/main" xmlns="" id="{0C090AE2-AFBE-53D6-B849-CA59F9CDC2EA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61632" y="351532"/>
            <a:ext cx="10558463" cy="471486"/>
          </a:xfrm>
        </p:spPr>
        <p:txBody>
          <a:bodyPr>
            <a:noAutofit/>
          </a:bodyPr>
          <a:lstStyle/>
          <a:p>
            <a:pPr algn="l"/>
            <a:r>
              <a:rPr lang="en-US" sz="3600" b="1" dirty="0">
                <a:solidFill>
                  <a:schemeClr val="bg1"/>
                </a:solidFill>
              </a:rPr>
              <a:t>SOLVING THE ACHIEVEMENT AWARD PUZZLE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xmlns="" id="{74424F12-7E6C-0783-9CD2-75FCBBD7232F}"/>
              </a:ext>
            </a:extLst>
          </p:cNvPr>
          <p:cNvSpPr txBox="1"/>
          <p:nvPr/>
        </p:nvSpPr>
        <p:spPr>
          <a:xfrm>
            <a:off x="11540519" y="501224"/>
            <a:ext cx="23567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1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xmlns="" id="{FB57B067-84BE-7529-450F-A12259E88755}"/>
              </a:ext>
            </a:extLst>
          </p:cNvPr>
          <p:cNvSpPr txBox="1"/>
          <p:nvPr/>
        </p:nvSpPr>
        <p:spPr>
          <a:xfrm>
            <a:off x="10090362" y="1090951"/>
            <a:ext cx="23567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2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xmlns="" id="{D355CB53-EFA5-D8D1-C27C-29AB3F67EE06}"/>
              </a:ext>
            </a:extLst>
          </p:cNvPr>
          <p:cNvSpPr txBox="1"/>
          <p:nvPr/>
        </p:nvSpPr>
        <p:spPr>
          <a:xfrm>
            <a:off x="10949772" y="1637696"/>
            <a:ext cx="23567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3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xmlns="" id="{A4B13232-474B-C1A0-1E27-AFB6C42C653C}"/>
              </a:ext>
            </a:extLst>
          </p:cNvPr>
          <p:cNvSpPr txBox="1"/>
          <p:nvPr/>
        </p:nvSpPr>
        <p:spPr>
          <a:xfrm>
            <a:off x="9496473" y="1914421"/>
            <a:ext cx="23567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4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xmlns="" id="{B5181666-2000-3B93-0E91-6F7F2611ADC7}"/>
              </a:ext>
            </a:extLst>
          </p:cNvPr>
          <p:cNvSpPr txBox="1"/>
          <p:nvPr/>
        </p:nvSpPr>
        <p:spPr>
          <a:xfrm>
            <a:off x="5669191" y="2484538"/>
            <a:ext cx="23567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5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xmlns="" id="{20AF5219-058D-2217-7DE1-DBBF9193581A}"/>
              </a:ext>
            </a:extLst>
          </p:cNvPr>
          <p:cNvSpPr txBox="1"/>
          <p:nvPr/>
        </p:nvSpPr>
        <p:spPr>
          <a:xfrm>
            <a:off x="7724540" y="2475111"/>
            <a:ext cx="23567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6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xmlns="" id="{91ABA464-F5E7-6144-0293-293EB1E69D27}"/>
              </a:ext>
            </a:extLst>
          </p:cNvPr>
          <p:cNvSpPr txBox="1"/>
          <p:nvPr/>
        </p:nvSpPr>
        <p:spPr>
          <a:xfrm>
            <a:off x="8595429" y="2746148"/>
            <a:ext cx="23567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7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xmlns="" id="{A2CD153C-E6C6-22A8-6D87-1CB1E5FA349D}"/>
              </a:ext>
            </a:extLst>
          </p:cNvPr>
          <p:cNvSpPr txBox="1"/>
          <p:nvPr/>
        </p:nvSpPr>
        <p:spPr>
          <a:xfrm>
            <a:off x="6263080" y="3051154"/>
            <a:ext cx="23567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8</a:t>
            </a: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xmlns="" id="{CED98445-54B0-D667-09A0-9085BD7C5303}"/>
              </a:ext>
            </a:extLst>
          </p:cNvPr>
          <p:cNvSpPr txBox="1"/>
          <p:nvPr/>
        </p:nvSpPr>
        <p:spPr>
          <a:xfrm>
            <a:off x="9185389" y="3312764"/>
            <a:ext cx="23567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9</a:t>
            </a: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xmlns="" id="{7E584EDA-2314-FD75-742E-2C5FA0162E60}"/>
              </a:ext>
            </a:extLst>
          </p:cNvPr>
          <p:cNvSpPr txBox="1"/>
          <p:nvPr/>
        </p:nvSpPr>
        <p:spPr>
          <a:xfrm>
            <a:off x="5087926" y="3591495"/>
            <a:ext cx="352938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10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xmlns="" id="{E413433F-8E15-A3CE-4C7C-0FDD6643BAE2}"/>
              </a:ext>
            </a:extLst>
          </p:cNvPr>
          <p:cNvSpPr txBox="1"/>
          <p:nvPr/>
        </p:nvSpPr>
        <p:spPr>
          <a:xfrm>
            <a:off x="7135457" y="3583801"/>
            <a:ext cx="352938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11</a:t>
            </a: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xmlns="" id="{309B1C0B-9AFC-BF94-6682-5BD22F244DE4}"/>
              </a:ext>
            </a:extLst>
          </p:cNvPr>
          <p:cNvSpPr txBox="1"/>
          <p:nvPr/>
        </p:nvSpPr>
        <p:spPr>
          <a:xfrm>
            <a:off x="3919586" y="3880660"/>
            <a:ext cx="352938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12</a:t>
            </a: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xmlns="" id="{5D476807-D99C-65D7-FDAF-E0FFF058759F}"/>
              </a:ext>
            </a:extLst>
          </p:cNvPr>
          <p:cNvSpPr txBox="1"/>
          <p:nvPr/>
        </p:nvSpPr>
        <p:spPr>
          <a:xfrm>
            <a:off x="5659765" y="4167689"/>
            <a:ext cx="352938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13</a:t>
            </a: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xmlns="" id="{C5735B45-FA24-82A9-2775-E61FE3404B37}"/>
              </a:ext>
            </a:extLst>
          </p:cNvPr>
          <p:cNvSpPr txBox="1"/>
          <p:nvPr/>
        </p:nvSpPr>
        <p:spPr>
          <a:xfrm>
            <a:off x="9769057" y="4178678"/>
            <a:ext cx="352938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14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xmlns="" id="{3AB7051F-4784-CDB0-8FB4-955283F951FD}"/>
              </a:ext>
            </a:extLst>
          </p:cNvPr>
          <p:cNvSpPr txBox="1"/>
          <p:nvPr/>
        </p:nvSpPr>
        <p:spPr>
          <a:xfrm>
            <a:off x="9175962" y="4735388"/>
            <a:ext cx="352938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15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xmlns="" id="{F2338F70-8292-2828-5967-23F81CFBEFB1}"/>
              </a:ext>
            </a:extLst>
          </p:cNvPr>
          <p:cNvSpPr txBox="1"/>
          <p:nvPr/>
        </p:nvSpPr>
        <p:spPr>
          <a:xfrm>
            <a:off x="5087926" y="5011343"/>
            <a:ext cx="352938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16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xmlns="" id="{B65D0FF2-BDE0-51CA-F0A1-F13A6DBC7D75}"/>
              </a:ext>
            </a:extLst>
          </p:cNvPr>
          <p:cNvSpPr txBox="1"/>
          <p:nvPr/>
        </p:nvSpPr>
        <p:spPr>
          <a:xfrm>
            <a:off x="6544814" y="5011343"/>
            <a:ext cx="352938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17</a:t>
            </a: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xmlns="" id="{CA05AFCB-5358-3291-9E8E-1A489A45493C}"/>
              </a:ext>
            </a:extLst>
          </p:cNvPr>
          <p:cNvSpPr txBox="1"/>
          <p:nvPr/>
        </p:nvSpPr>
        <p:spPr>
          <a:xfrm>
            <a:off x="9765705" y="5276654"/>
            <a:ext cx="352938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18</a:t>
            </a: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xmlns="" id="{5FF37386-6D65-2CA3-5209-BB3BF28EBC69}"/>
              </a:ext>
            </a:extLst>
          </p:cNvPr>
          <p:cNvSpPr txBox="1"/>
          <p:nvPr/>
        </p:nvSpPr>
        <p:spPr>
          <a:xfrm>
            <a:off x="3918530" y="5574672"/>
            <a:ext cx="352938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19</a:t>
            </a: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xmlns="" id="{5921F24E-D85D-6ED2-8602-3F7EB86D18F7}"/>
              </a:ext>
            </a:extLst>
          </p:cNvPr>
          <p:cNvSpPr txBox="1"/>
          <p:nvPr/>
        </p:nvSpPr>
        <p:spPr>
          <a:xfrm>
            <a:off x="170310" y="896718"/>
            <a:ext cx="4172554" cy="209288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2800" dirty="0">
                <a:solidFill>
                  <a:schemeClr val="bg1"/>
                </a:solidFill>
              </a:rPr>
              <a:t>DOWN</a:t>
            </a:r>
          </a:p>
          <a:p>
            <a:r>
              <a:rPr lang="en-US" sz="2800" dirty="0">
                <a:solidFill>
                  <a:schemeClr val="bg1"/>
                </a:solidFill>
              </a:rPr>
              <a:t>7. One example of a state leadership role is area ______.</a:t>
            </a:r>
          </a:p>
          <a:p>
            <a:endParaRPr lang="en-US" dirty="0">
              <a:solidFill>
                <a:schemeClr val="bg1"/>
              </a:solidFill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xmlns="" id="{E3B8F15F-26F2-8316-105D-07A72DEEE653}"/>
              </a:ext>
            </a:extLst>
          </p:cNvPr>
          <p:cNvSpPr txBox="1"/>
          <p:nvPr/>
        </p:nvSpPr>
        <p:spPr>
          <a:xfrm>
            <a:off x="10067236" y="1037090"/>
            <a:ext cx="200074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/>
              <a:t>G  O  L  D  E N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xmlns="" id="{2832BC79-F3B9-BF37-2581-8E08118B1251}"/>
              </a:ext>
            </a:extLst>
          </p:cNvPr>
          <p:cNvSpPr txBox="1"/>
          <p:nvPr/>
        </p:nvSpPr>
        <p:spPr>
          <a:xfrm>
            <a:off x="9535197" y="1882545"/>
            <a:ext cx="283920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/>
              <a:t>O U  T  L   I  N  E  S</a:t>
            </a: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xmlns="" id="{247BD598-C30F-77C4-C94D-10B08E1AB144}"/>
              </a:ext>
            </a:extLst>
          </p:cNvPr>
          <p:cNvSpPr txBox="1"/>
          <p:nvPr/>
        </p:nvSpPr>
        <p:spPr>
          <a:xfrm>
            <a:off x="7198606" y="3584031"/>
            <a:ext cx="4341913" cy="4714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/>
              <a:t>E  L  E  C  T  R  O  N  I  C  A  L  </a:t>
            </a:r>
            <a:r>
              <a:rPr lang="en-US" sz="2400" dirty="0" err="1"/>
              <a:t>L</a:t>
            </a:r>
            <a:r>
              <a:rPr lang="en-US" sz="2400" dirty="0"/>
              <a:t>  Y</a:t>
            </a: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xmlns="" id="{2F6BACA2-660E-E2B8-4848-F4AD64774460}"/>
              </a:ext>
            </a:extLst>
          </p:cNvPr>
          <p:cNvSpPr txBox="1"/>
          <p:nvPr/>
        </p:nvSpPr>
        <p:spPr>
          <a:xfrm>
            <a:off x="3918530" y="3848476"/>
            <a:ext cx="200074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/>
              <a:t>P  H  O  T O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xmlns="" id="{614644D6-C977-7DA2-4FB2-B980F36F0D1C}"/>
              </a:ext>
            </a:extLst>
          </p:cNvPr>
          <p:cNvSpPr txBox="1"/>
          <p:nvPr/>
        </p:nvSpPr>
        <p:spPr>
          <a:xfrm>
            <a:off x="5738151" y="4136200"/>
            <a:ext cx="3900681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/>
              <a:t>R  E  S  O U R  C  E  S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xmlns="" id="{D8610C36-4D17-FA4C-6AA3-DB7C7CD4F54B}"/>
              </a:ext>
            </a:extLst>
          </p:cNvPr>
          <p:cNvSpPr txBox="1"/>
          <p:nvPr/>
        </p:nvSpPr>
        <p:spPr>
          <a:xfrm>
            <a:off x="9251629" y="4688461"/>
            <a:ext cx="182427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/>
              <a:t>S  T  A  T  E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xmlns="" id="{C16F4F60-FDBB-7186-5CFA-DC085D7423DB}"/>
              </a:ext>
            </a:extLst>
          </p:cNvPr>
          <p:cNvSpPr txBox="1"/>
          <p:nvPr/>
        </p:nvSpPr>
        <p:spPr>
          <a:xfrm>
            <a:off x="9796378" y="5243812"/>
            <a:ext cx="182427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/>
              <a:t>R  O U N D</a:t>
            </a: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xmlns="" id="{CC6BF65B-5A8A-A519-B9EC-0CEC502AD454}"/>
              </a:ext>
            </a:extLst>
          </p:cNvPr>
          <p:cNvSpPr txBox="1"/>
          <p:nvPr/>
        </p:nvSpPr>
        <p:spPr>
          <a:xfrm>
            <a:off x="11513542" y="501224"/>
            <a:ext cx="464100" cy="21645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2300"/>
              </a:lnSpc>
            </a:pPr>
            <a:r>
              <a:rPr lang="en-US" sz="2400" dirty="0"/>
              <a:t>C</a:t>
            </a:r>
          </a:p>
          <a:p>
            <a:pPr algn="ctr">
              <a:lnSpc>
                <a:spcPts val="2300"/>
              </a:lnSpc>
            </a:pPr>
            <a:r>
              <a:rPr lang="en-US" sz="2400" dirty="0"/>
              <a:t>O</a:t>
            </a:r>
          </a:p>
          <a:p>
            <a:pPr algn="ctr">
              <a:lnSpc>
                <a:spcPts val="2300"/>
              </a:lnSpc>
            </a:pPr>
            <a:endParaRPr lang="en-US" sz="2300" dirty="0"/>
          </a:p>
          <a:p>
            <a:pPr algn="ctr">
              <a:lnSpc>
                <a:spcPts val="2300"/>
              </a:lnSpc>
            </a:pPr>
            <a:r>
              <a:rPr lang="en-US" sz="2400" dirty="0"/>
              <a:t>C</a:t>
            </a:r>
          </a:p>
          <a:p>
            <a:pPr algn="ctr">
              <a:lnSpc>
                <a:spcPts val="2300"/>
              </a:lnSpc>
            </a:pPr>
            <a:r>
              <a:rPr lang="en-US" sz="2400" dirty="0"/>
              <a:t>I</a:t>
            </a:r>
          </a:p>
          <a:p>
            <a:pPr algn="ctr">
              <a:lnSpc>
                <a:spcPts val="2300"/>
              </a:lnSpc>
            </a:pPr>
            <a:endParaRPr lang="en-US" sz="2300" dirty="0"/>
          </a:p>
          <a:p>
            <a:pPr algn="ctr">
              <a:lnSpc>
                <a:spcPts val="2300"/>
              </a:lnSpc>
            </a:pPr>
            <a:r>
              <a:rPr lang="en-US" sz="2400" dirty="0"/>
              <a:t>E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xmlns="" id="{DB25722F-3C10-3A84-669B-3185235547AD}"/>
              </a:ext>
            </a:extLst>
          </p:cNvPr>
          <p:cNvSpPr txBox="1"/>
          <p:nvPr/>
        </p:nvSpPr>
        <p:spPr>
          <a:xfrm>
            <a:off x="11041779" y="1671230"/>
            <a:ext cx="273339" cy="20779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2200"/>
              </a:lnSpc>
            </a:pPr>
            <a:r>
              <a:rPr lang="en-US" sz="2400" dirty="0"/>
              <a:t>A</a:t>
            </a:r>
          </a:p>
          <a:p>
            <a:pPr algn="ctr">
              <a:lnSpc>
                <a:spcPts val="2200"/>
              </a:lnSpc>
            </a:pPr>
            <a:endParaRPr lang="en-US" sz="2400" dirty="0"/>
          </a:p>
          <a:p>
            <a:pPr algn="ctr">
              <a:lnSpc>
                <a:spcPts val="2200"/>
              </a:lnSpc>
            </a:pPr>
            <a:r>
              <a:rPr lang="en-US" sz="2400" dirty="0"/>
              <a:t>N</a:t>
            </a:r>
          </a:p>
          <a:p>
            <a:pPr algn="ctr">
              <a:lnSpc>
                <a:spcPts val="2200"/>
              </a:lnSpc>
            </a:pPr>
            <a:r>
              <a:rPr lang="en-US" sz="2400" dirty="0"/>
              <a:t>U</a:t>
            </a:r>
          </a:p>
          <a:p>
            <a:pPr algn="ctr">
              <a:lnSpc>
                <a:spcPts val="2200"/>
              </a:lnSpc>
            </a:pPr>
            <a:r>
              <a:rPr lang="en-US" sz="2400" dirty="0"/>
              <a:t>A</a:t>
            </a:r>
          </a:p>
          <a:p>
            <a:pPr algn="ctr">
              <a:lnSpc>
                <a:spcPts val="2200"/>
              </a:lnSpc>
            </a:pPr>
            <a:r>
              <a:rPr lang="en-US" sz="2400" dirty="0"/>
              <a:t>L</a:t>
            </a:r>
          </a:p>
          <a:p>
            <a:pPr algn="ctr">
              <a:lnSpc>
                <a:spcPts val="2200"/>
              </a:lnSpc>
            </a:pPr>
            <a:r>
              <a:rPr lang="en-US" sz="2400" dirty="0"/>
              <a:t>L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xmlns="" id="{E815A8A2-33C8-F597-AA83-EC4FD51F9B7D}"/>
              </a:ext>
            </a:extLst>
          </p:cNvPr>
          <p:cNvSpPr txBox="1"/>
          <p:nvPr/>
        </p:nvSpPr>
        <p:spPr>
          <a:xfrm>
            <a:off x="5692100" y="2534571"/>
            <a:ext cx="397125" cy="236007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2200"/>
              </a:lnSpc>
            </a:pPr>
            <a:r>
              <a:rPr lang="en-US" sz="2400" dirty="0"/>
              <a:t>F</a:t>
            </a:r>
          </a:p>
          <a:p>
            <a:pPr algn="ctr">
              <a:lnSpc>
                <a:spcPts val="2200"/>
              </a:lnSpc>
            </a:pPr>
            <a:r>
              <a:rPr lang="en-US" sz="2400" dirty="0"/>
              <a:t>E</a:t>
            </a:r>
          </a:p>
          <a:p>
            <a:pPr algn="ctr">
              <a:lnSpc>
                <a:spcPts val="2200"/>
              </a:lnSpc>
            </a:pPr>
            <a:r>
              <a:rPr lang="en-US" sz="2400" dirty="0"/>
              <a:t>B</a:t>
            </a:r>
          </a:p>
          <a:p>
            <a:pPr algn="ctr">
              <a:lnSpc>
                <a:spcPts val="2200"/>
              </a:lnSpc>
            </a:pPr>
            <a:r>
              <a:rPr lang="en-US" sz="2400" dirty="0"/>
              <a:t>R</a:t>
            </a:r>
          </a:p>
          <a:p>
            <a:pPr algn="ctr">
              <a:lnSpc>
                <a:spcPts val="2200"/>
              </a:lnSpc>
            </a:pPr>
            <a:r>
              <a:rPr lang="en-US" sz="2400" dirty="0"/>
              <a:t>U</a:t>
            </a:r>
          </a:p>
          <a:p>
            <a:pPr algn="ctr">
              <a:lnSpc>
                <a:spcPts val="2200"/>
              </a:lnSpc>
            </a:pPr>
            <a:r>
              <a:rPr lang="en-US" sz="2400" dirty="0"/>
              <a:t>A</a:t>
            </a:r>
          </a:p>
          <a:p>
            <a:pPr algn="ctr">
              <a:lnSpc>
                <a:spcPts val="2200"/>
              </a:lnSpc>
            </a:pPr>
            <a:endParaRPr lang="en-US" sz="2400" dirty="0"/>
          </a:p>
          <a:p>
            <a:pPr algn="ctr">
              <a:lnSpc>
                <a:spcPts val="2200"/>
              </a:lnSpc>
            </a:pPr>
            <a:r>
              <a:rPr lang="en-US" sz="2400" dirty="0"/>
              <a:t>Y</a:t>
            </a: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xmlns="" id="{950E9714-6DD3-349C-40C4-901EDE31C3E9}"/>
              </a:ext>
            </a:extLst>
          </p:cNvPr>
          <p:cNvSpPr txBox="1"/>
          <p:nvPr/>
        </p:nvSpPr>
        <p:spPr>
          <a:xfrm>
            <a:off x="7824905" y="2501595"/>
            <a:ext cx="300358" cy="127964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2250"/>
              </a:lnSpc>
            </a:pPr>
            <a:r>
              <a:rPr lang="en-US" sz="2400" dirty="0"/>
              <a:t>ACH</a:t>
            </a:r>
          </a:p>
          <a:p>
            <a:pPr algn="ctr">
              <a:lnSpc>
                <a:spcPts val="2250"/>
              </a:lnSpc>
            </a:pPr>
            <a:r>
              <a:rPr lang="en-US" sz="2400" dirty="0"/>
              <a:t>I</a:t>
            </a:r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xmlns="" id="{C73CFF13-AD40-8679-56A1-D69BB037CF73}"/>
              </a:ext>
            </a:extLst>
          </p:cNvPr>
          <p:cNvSpPr txBox="1"/>
          <p:nvPr/>
        </p:nvSpPr>
        <p:spPr>
          <a:xfrm>
            <a:off x="7733105" y="3919282"/>
            <a:ext cx="298029" cy="17861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2300"/>
              </a:lnSpc>
            </a:pPr>
            <a:r>
              <a:rPr lang="en-US" sz="2400" dirty="0"/>
              <a:t>V</a:t>
            </a:r>
          </a:p>
          <a:p>
            <a:pPr algn="ctr">
              <a:lnSpc>
                <a:spcPts val="2300"/>
              </a:lnSpc>
            </a:pPr>
            <a:endParaRPr lang="en-US" sz="2000" dirty="0"/>
          </a:p>
          <a:p>
            <a:pPr algn="r">
              <a:lnSpc>
                <a:spcPts val="2200"/>
              </a:lnSpc>
            </a:pPr>
            <a:r>
              <a:rPr lang="en-US" sz="2400" dirty="0"/>
              <a:t>M</a:t>
            </a:r>
          </a:p>
          <a:p>
            <a:pPr algn="ctr">
              <a:lnSpc>
                <a:spcPts val="2100"/>
              </a:lnSpc>
            </a:pPr>
            <a:r>
              <a:rPr lang="en-US" sz="2400" dirty="0"/>
              <a:t>E</a:t>
            </a:r>
          </a:p>
          <a:p>
            <a:pPr algn="ctr">
              <a:lnSpc>
                <a:spcPts val="2100"/>
              </a:lnSpc>
            </a:pPr>
            <a:endParaRPr lang="en-US" dirty="0"/>
          </a:p>
          <a:p>
            <a:pPr algn="ctr">
              <a:lnSpc>
                <a:spcPts val="2100"/>
              </a:lnSpc>
            </a:pPr>
            <a:r>
              <a:rPr lang="en-US" sz="2400" dirty="0"/>
              <a:t>T</a:t>
            </a:r>
          </a:p>
        </p:txBody>
      </p:sp>
      <p:pic>
        <p:nvPicPr>
          <p:cNvPr id="37" name="Picture 36">
            <a:extLst>
              <a:ext uri="{FF2B5EF4-FFF2-40B4-BE49-F238E27FC236}">
                <a16:creationId xmlns:a16="http://schemas.microsoft.com/office/drawing/2014/main" xmlns="" id="{8CAF1EBA-EC57-302C-832E-37FDB3989F2B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30557" y="3245433"/>
            <a:ext cx="3241520" cy="3241520"/>
          </a:xfrm>
          <a:prstGeom prst="rect">
            <a:avLst/>
          </a:prstGeom>
        </p:spPr>
      </p:pic>
      <p:sp>
        <p:nvSpPr>
          <p:cNvPr id="39" name="TextBox 38">
            <a:extLst>
              <a:ext uri="{FF2B5EF4-FFF2-40B4-BE49-F238E27FC236}">
                <a16:creationId xmlns:a16="http://schemas.microsoft.com/office/drawing/2014/main" xmlns="" id="{D2538421-D34E-9F60-D0D7-E8F655B0B26D}"/>
              </a:ext>
            </a:extLst>
          </p:cNvPr>
          <p:cNvSpPr txBox="1"/>
          <p:nvPr/>
        </p:nvSpPr>
        <p:spPr>
          <a:xfrm>
            <a:off x="3918530" y="5547800"/>
            <a:ext cx="312922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/>
              <a:t>W E  B  S  I   T  E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xmlns="" id="{884E8F8E-2799-5345-1E46-18AC5F82312F}"/>
              </a:ext>
            </a:extLst>
          </p:cNvPr>
          <p:cNvSpPr txBox="1"/>
          <p:nvPr/>
        </p:nvSpPr>
        <p:spPr>
          <a:xfrm>
            <a:off x="5075738" y="4974857"/>
            <a:ext cx="3900681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/>
              <a:t>N  O M  I  N  A T   I  O  N</a:t>
            </a:r>
          </a:p>
        </p:txBody>
      </p:sp>
    </p:spTree>
    <p:extLst>
      <p:ext uri="{BB962C8B-B14F-4D97-AF65-F5344CB8AC3E}">
        <p14:creationId xmlns:p14="http://schemas.microsoft.com/office/powerpoint/2010/main" val="794973090"/>
      </p:ext>
    </p:extLst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B05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 3">
            <a:extLst>
              <a:ext uri="{FF2B5EF4-FFF2-40B4-BE49-F238E27FC236}">
                <a16:creationId xmlns:a16="http://schemas.microsoft.com/office/drawing/2014/main" xmlns="" id="{FB50B416-DE9B-4113-B78B-F31C56FF0DF7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894540371"/>
              </p:ext>
            </p:extLst>
          </p:nvPr>
        </p:nvGraphicFramePr>
        <p:xfrm>
          <a:off x="3983976" y="565604"/>
          <a:ext cx="7914761" cy="6183760"/>
        </p:xfrm>
        <a:graphic>
          <a:graphicData uri="http://schemas.openxmlformats.org/drawingml/2006/table">
            <a:tbl>
              <a:tblPr>
                <a:tableStyleId>{2D5ABB26-0587-4C30-8999-92F81FD0307C}</a:tableStyleId>
              </a:tblPr>
              <a:tblGrid>
                <a:gridCol w="295793">
                  <a:extLst>
                    <a:ext uri="{9D8B030D-6E8A-4147-A177-3AD203B41FA5}">
                      <a16:colId xmlns:a16="http://schemas.microsoft.com/office/drawing/2014/main" xmlns="" val="2968569868"/>
                    </a:ext>
                  </a:extLst>
                </a:gridCol>
                <a:gridCol w="292231">
                  <a:extLst>
                    <a:ext uri="{9D8B030D-6E8A-4147-A177-3AD203B41FA5}">
                      <a16:colId xmlns:a16="http://schemas.microsoft.com/office/drawing/2014/main" xmlns="" val="38388414"/>
                    </a:ext>
                  </a:extLst>
                </a:gridCol>
                <a:gridCol w="282804">
                  <a:extLst>
                    <a:ext uri="{9D8B030D-6E8A-4147-A177-3AD203B41FA5}">
                      <a16:colId xmlns:a16="http://schemas.microsoft.com/office/drawing/2014/main" xmlns="" val="578827524"/>
                    </a:ext>
                  </a:extLst>
                </a:gridCol>
                <a:gridCol w="301320">
                  <a:extLst>
                    <a:ext uri="{9D8B030D-6E8A-4147-A177-3AD203B41FA5}">
                      <a16:colId xmlns:a16="http://schemas.microsoft.com/office/drawing/2014/main" xmlns="" val="2026249849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722113973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2521889817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1798250165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1832287023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397017883"/>
                    </a:ext>
                  </a:extLst>
                </a:gridCol>
                <a:gridCol w="301867">
                  <a:extLst>
                    <a:ext uri="{9D8B030D-6E8A-4147-A177-3AD203B41FA5}">
                      <a16:colId xmlns:a16="http://schemas.microsoft.com/office/drawing/2014/main" xmlns="" val="2293359934"/>
                    </a:ext>
                  </a:extLst>
                </a:gridCol>
                <a:gridCol w="286969">
                  <a:extLst>
                    <a:ext uri="{9D8B030D-6E8A-4147-A177-3AD203B41FA5}">
                      <a16:colId xmlns:a16="http://schemas.microsoft.com/office/drawing/2014/main" xmlns="" val="1840360630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3304507495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2351035083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722247198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920109354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81917972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1656502830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1359163653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3935016166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3788227780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101611711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2978071408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2879273809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4245290701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2353630238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3103437316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1612881178"/>
                    </a:ext>
                  </a:extLst>
                </a:gridCol>
              </a:tblGrid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baseline="-250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497463161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baseline="-250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987696046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baseline="-250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3231804950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baseline="-250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4077730969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baseline="-250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022382442"/>
                  </a:ext>
                </a:extLst>
              </a:tr>
              <a:tr h="275856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baseline="-250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56999092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baseline="-250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590523046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2457797706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65396974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1018531873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164011738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1026317222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3719965078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1103447566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1600218622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2804152634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2179010855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3771794996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1272738529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2665826790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77601884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3272350050"/>
                  </a:ext>
                </a:extLst>
              </a:tr>
            </a:tbl>
          </a:graphicData>
        </a:graphic>
      </p:graphicFrame>
      <p:sp>
        <p:nvSpPr>
          <p:cNvPr id="6" name="Title 1">
            <a:extLst>
              <a:ext uri="{FF2B5EF4-FFF2-40B4-BE49-F238E27FC236}">
                <a16:creationId xmlns:a16="http://schemas.microsoft.com/office/drawing/2014/main" xmlns="" id="{0C090AE2-AFBE-53D6-B849-CA59F9CDC2EA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61632" y="351532"/>
            <a:ext cx="10558463" cy="471486"/>
          </a:xfrm>
        </p:spPr>
        <p:txBody>
          <a:bodyPr>
            <a:noAutofit/>
          </a:bodyPr>
          <a:lstStyle/>
          <a:p>
            <a:pPr algn="l"/>
            <a:r>
              <a:rPr lang="en-US" sz="3600" b="1" dirty="0">
                <a:solidFill>
                  <a:schemeClr val="bg1"/>
                </a:solidFill>
              </a:rPr>
              <a:t>SOLVING THE ACHIEVEMENT AWARD PUZZLE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xmlns="" id="{74424F12-7E6C-0783-9CD2-75FCBBD7232F}"/>
              </a:ext>
            </a:extLst>
          </p:cNvPr>
          <p:cNvSpPr txBox="1"/>
          <p:nvPr/>
        </p:nvSpPr>
        <p:spPr>
          <a:xfrm>
            <a:off x="11540519" y="501224"/>
            <a:ext cx="23567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1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xmlns="" id="{FB57B067-84BE-7529-450F-A12259E88755}"/>
              </a:ext>
            </a:extLst>
          </p:cNvPr>
          <p:cNvSpPr txBox="1"/>
          <p:nvPr/>
        </p:nvSpPr>
        <p:spPr>
          <a:xfrm>
            <a:off x="10090362" y="1090951"/>
            <a:ext cx="23567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2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xmlns="" id="{D355CB53-EFA5-D8D1-C27C-29AB3F67EE06}"/>
              </a:ext>
            </a:extLst>
          </p:cNvPr>
          <p:cNvSpPr txBox="1"/>
          <p:nvPr/>
        </p:nvSpPr>
        <p:spPr>
          <a:xfrm>
            <a:off x="10949772" y="1637696"/>
            <a:ext cx="23567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3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xmlns="" id="{A4B13232-474B-C1A0-1E27-AFB6C42C653C}"/>
              </a:ext>
            </a:extLst>
          </p:cNvPr>
          <p:cNvSpPr txBox="1"/>
          <p:nvPr/>
        </p:nvSpPr>
        <p:spPr>
          <a:xfrm>
            <a:off x="9496473" y="1914421"/>
            <a:ext cx="23567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4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xmlns="" id="{B5181666-2000-3B93-0E91-6F7F2611ADC7}"/>
              </a:ext>
            </a:extLst>
          </p:cNvPr>
          <p:cNvSpPr txBox="1"/>
          <p:nvPr/>
        </p:nvSpPr>
        <p:spPr>
          <a:xfrm>
            <a:off x="5669191" y="2484538"/>
            <a:ext cx="23567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5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xmlns="" id="{20AF5219-058D-2217-7DE1-DBBF9193581A}"/>
              </a:ext>
            </a:extLst>
          </p:cNvPr>
          <p:cNvSpPr txBox="1"/>
          <p:nvPr/>
        </p:nvSpPr>
        <p:spPr>
          <a:xfrm>
            <a:off x="7724540" y="2475111"/>
            <a:ext cx="23567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6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xmlns="" id="{91ABA464-F5E7-6144-0293-293EB1E69D27}"/>
              </a:ext>
            </a:extLst>
          </p:cNvPr>
          <p:cNvSpPr txBox="1"/>
          <p:nvPr/>
        </p:nvSpPr>
        <p:spPr>
          <a:xfrm>
            <a:off x="8595429" y="2746148"/>
            <a:ext cx="23567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7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xmlns="" id="{A2CD153C-E6C6-22A8-6D87-1CB1E5FA349D}"/>
              </a:ext>
            </a:extLst>
          </p:cNvPr>
          <p:cNvSpPr txBox="1"/>
          <p:nvPr/>
        </p:nvSpPr>
        <p:spPr>
          <a:xfrm>
            <a:off x="6263080" y="3051154"/>
            <a:ext cx="23567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8</a:t>
            </a: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xmlns="" id="{CED98445-54B0-D667-09A0-9085BD7C5303}"/>
              </a:ext>
            </a:extLst>
          </p:cNvPr>
          <p:cNvSpPr txBox="1"/>
          <p:nvPr/>
        </p:nvSpPr>
        <p:spPr>
          <a:xfrm>
            <a:off x="9185389" y="3312764"/>
            <a:ext cx="23567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9</a:t>
            </a: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xmlns="" id="{7E584EDA-2314-FD75-742E-2C5FA0162E60}"/>
              </a:ext>
            </a:extLst>
          </p:cNvPr>
          <p:cNvSpPr txBox="1"/>
          <p:nvPr/>
        </p:nvSpPr>
        <p:spPr>
          <a:xfrm>
            <a:off x="5087926" y="3591495"/>
            <a:ext cx="352938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10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xmlns="" id="{E413433F-8E15-A3CE-4C7C-0FDD6643BAE2}"/>
              </a:ext>
            </a:extLst>
          </p:cNvPr>
          <p:cNvSpPr txBox="1"/>
          <p:nvPr/>
        </p:nvSpPr>
        <p:spPr>
          <a:xfrm>
            <a:off x="7135457" y="3583801"/>
            <a:ext cx="352938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11</a:t>
            </a: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xmlns="" id="{309B1C0B-9AFC-BF94-6682-5BD22F244DE4}"/>
              </a:ext>
            </a:extLst>
          </p:cNvPr>
          <p:cNvSpPr txBox="1"/>
          <p:nvPr/>
        </p:nvSpPr>
        <p:spPr>
          <a:xfrm>
            <a:off x="3919586" y="3880660"/>
            <a:ext cx="352938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12</a:t>
            </a: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xmlns="" id="{5D476807-D99C-65D7-FDAF-E0FFF058759F}"/>
              </a:ext>
            </a:extLst>
          </p:cNvPr>
          <p:cNvSpPr txBox="1"/>
          <p:nvPr/>
        </p:nvSpPr>
        <p:spPr>
          <a:xfrm>
            <a:off x="5659765" y="4167689"/>
            <a:ext cx="352938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13</a:t>
            </a: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xmlns="" id="{C5735B45-FA24-82A9-2775-E61FE3404B37}"/>
              </a:ext>
            </a:extLst>
          </p:cNvPr>
          <p:cNvSpPr txBox="1"/>
          <p:nvPr/>
        </p:nvSpPr>
        <p:spPr>
          <a:xfrm>
            <a:off x="9769057" y="4178678"/>
            <a:ext cx="352938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14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xmlns="" id="{3AB7051F-4784-CDB0-8FB4-955283F951FD}"/>
              </a:ext>
            </a:extLst>
          </p:cNvPr>
          <p:cNvSpPr txBox="1"/>
          <p:nvPr/>
        </p:nvSpPr>
        <p:spPr>
          <a:xfrm>
            <a:off x="9175962" y="4735388"/>
            <a:ext cx="352938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15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xmlns="" id="{F2338F70-8292-2828-5967-23F81CFBEFB1}"/>
              </a:ext>
            </a:extLst>
          </p:cNvPr>
          <p:cNvSpPr txBox="1"/>
          <p:nvPr/>
        </p:nvSpPr>
        <p:spPr>
          <a:xfrm>
            <a:off x="5087926" y="5011343"/>
            <a:ext cx="352938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16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xmlns="" id="{B65D0FF2-BDE0-51CA-F0A1-F13A6DBC7D75}"/>
              </a:ext>
            </a:extLst>
          </p:cNvPr>
          <p:cNvSpPr txBox="1"/>
          <p:nvPr/>
        </p:nvSpPr>
        <p:spPr>
          <a:xfrm>
            <a:off x="6544814" y="5011343"/>
            <a:ext cx="352938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17</a:t>
            </a: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xmlns="" id="{CA05AFCB-5358-3291-9E8E-1A489A45493C}"/>
              </a:ext>
            </a:extLst>
          </p:cNvPr>
          <p:cNvSpPr txBox="1"/>
          <p:nvPr/>
        </p:nvSpPr>
        <p:spPr>
          <a:xfrm>
            <a:off x="9765705" y="5276654"/>
            <a:ext cx="352938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18</a:t>
            </a: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xmlns="" id="{5FF37386-6D65-2CA3-5209-BB3BF28EBC69}"/>
              </a:ext>
            </a:extLst>
          </p:cNvPr>
          <p:cNvSpPr txBox="1"/>
          <p:nvPr/>
        </p:nvSpPr>
        <p:spPr>
          <a:xfrm>
            <a:off x="3918530" y="5574672"/>
            <a:ext cx="352938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19</a:t>
            </a: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xmlns="" id="{5921F24E-D85D-6ED2-8602-3F7EB86D18F7}"/>
              </a:ext>
            </a:extLst>
          </p:cNvPr>
          <p:cNvSpPr txBox="1"/>
          <p:nvPr/>
        </p:nvSpPr>
        <p:spPr>
          <a:xfrm>
            <a:off x="170310" y="896718"/>
            <a:ext cx="4172554" cy="209288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2800" dirty="0">
                <a:solidFill>
                  <a:schemeClr val="bg1"/>
                </a:solidFill>
              </a:rPr>
              <a:t>DOWN</a:t>
            </a:r>
          </a:p>
          <a:p>
            <a:r>
              <a:rPr lang="en-US" sz="2800" dirty="0">
                <a:solidFill>
                  <a:schemeClr val="bg1"/>
                </a:solidFill>
              </a:rPr>
              <a:t>7. One example of a state leadership role is area ______.</a:t>
            </a:r>
          </a:p>
          <a:p>
            <a:endParaRPr lang="en-US" dirty="0">
              <a:solidFill>
                <a:schemeClr val="bg1"/>
              </a:solidFill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xmlns="" id="{E3B8F15F-26F2-8316-105D-07A72DEEE653}"/>
              </a:ext>
            </a:extLst>
          </p:cNvPr>
          <p:cNvSpPr txBox="1"/>
          <p:nvPr/>
        </p:nvSpPr>
        <p:spPr>
          <a:xfrm>
            <a:off x="10067236" y="1037090"/>
            <a:ext cx="200074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/>
              <a:t>G  O  L  D  E N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xmlns="" id="{2832BC79-F3B9-BF37-2581-8E08118B1251}"/>
              </a:ext>
            </a:extLst>
          </p:cNvPr>
          <p:cNvSpPr txBox="1"/>
          <p:nvPr/>
        </p:nvSpPr>
        <p:spPr>
          <a:xfrm>
            <a:off x="9535197" y="1882545"/>
            <a:ext cx="283920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/>
              <a:t>O U  T  L   I  N  E  S</a:t>
            </a: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xmlns="" id="{247BD598-C30F-77C4-C94D-10B08E1AB144}"/>
              </a:ext>
            </a:extLst>
          </p:cNvPr>
          <p:cNvSpPr txBox="1"/>
          <p:nvPr/>
        </p:nvSpPr>
        <p:spPr>
          <a:xfrm>
            <a:off x="7198606" y="3584031"/>
            <a:ext cx="4341913" cy="4714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/>
              <a:t>E  L  E  C  T  R  O  N  I  C  A  L  </a:t>
            </a:r>
            <a:r>
              <a:rPr lang="en-US" sz="2400" dirty="0" err="1"/>
              <a:t>L</a:t>
            </a:r>
            <a:r>
              <a:rPr lang="en-US" sz="2400" dirty="0"/>
              <a:t>  Y</a:t>
            </a: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xmlns="" id="{2F6BACA2-660E-E2B8-4848-F4AD64774460}"/>
              </a:ext>
            </a:extLst>
          </p:cNvPr>
          <p:cNvSpPr txBox="1"/>
          <p:nvPr/>
        </p:nvSpPr>
        <p:spPr>
          <a:xfrm>
            <a:off x="3918530" y="3848476"/>
            <a:ext cx="200074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/>
              <a:t>P  H  O  T O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xmlns="" id="{614644D6-C977-7DA2-4FB2-B980F36F0D1C}"/>
              </a:ext>
            </a:extLst>
          </p:cNvPr>
          <p:cNvSpPr txBox="1"/>
          <p:nvPr/>
        </p:nvSpPr>
        <p:spPr>
          <a:xfrm>
            <a:off x="5738151" y="4136200"/>
            <a:ext cx="3900681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/>
              <a:t>R  E  S  O U R  C  E  S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xmlns="" id="{D8610C36-4D17-FA4C-6AA3-DB7C7CD4F54B}"/>
              </a:ext>
            </a:extLst>
          </p:cNvPr>
          <p:cNvSpPr txBox="1"/>
          <p:nvPr/>
        </p:nvSpPr>
        <p:spPr>
          <a:xfrm>
            <a:off x="9251629" y="4688461"/>
            <a:ext cx="182427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/>
              <a:t>S  T  A  T  E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xmlns="" id="{C16F4F60-FDBB-7186-5CFA-DC085D7423DB}"/>
              </a:ext>
            </a:extLst>
          </p:cNvPr>
          <p:cNvSpPr txBox="1"/>
          <p:nvPr/>
        </p:nvSpPr>
        <p:spPr>
          <a:xfrm>
            <a:off x="9796378" y="5243812"/>
            <a:ext cx="182427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/>
              <a:t>R  O U N D</a:t>
            </a: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xmlns="" id="{CC6BF65B-5A8A-A519-B9EC-0CEC502AD454}"/>
              </a:ext>
            </a:extLst>
          </p:cNvPr>
          <p:cNvSpPr txBox="1"/>
          <p:nvPr/>
        </p:nvSpPr>
        <p:spPr>
          <a:xfrm>
            <a:off x="11513542" y="501224"/>
            <a:ext cx="464100" cy="21645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2300"/>
              </a:lnSpc>
            </a:pPr>
            <a:r>
              <a:rPr lang="en-US" sz="2400" dirty="0"/>
              <a:t>C</a:t>
            </a:r>
          </a:p>
          <a:p>
            <a:pPr algn="ctr">
              <a:lnSpc>
                <a:spcPts val="2300"/>
              </a:lnSpc>
            </a:pPr>
            <a:r>
              <a:rPr lang="en-US" sz="2400" dirty="0"/>
              <a:t>O</a:t>
            </a:r>
          </a:p>
          <a:p>
            <a:pPr algn="ctr">
              <a:lnSpc>
                <a:spcPts val="2300"/>
              </a:lnSpc>
            </a:pPr>
            <a:endParaRPr lang="en-US" sz="2300" dirty="0"/>
          </a:p>
          <a:p>
            <a:pPr algn="ctr">
              <a:lnSpc>
                <a:spcPts val="2300"/>
              </a:lnSpc>
            </a:pPr>
            <a:r>
              <a:rPr lang="en-US" sz="2400" dirty="0"/>
              <a:t>C</a:t>
            </a:r>
          </a:p>
          <a:p>
            <a:pPr algn="ctr">
              <a:lnSpc>
                <a:spcPts val="2300"/>
              </a:lnSpc>
            </a:pPr>
            <a:r>
              <a:rPr lang="en-US" sz="2400" dirty="0"/>
              <a:t>I</a:t>
            </a:r>
          </a:p>
          <a:p>
            <a:pPr algn="ctr">
              <a:lnSpc>
                <a:spcPts val="2300"/>
              </a:lnSpc>
            </a:pPr>
            <a:endParaRPr lang="en-US" sz="2300" dirty="0"/>
          </a:p>
          <a:p>
            <a:pPr algn="ctr">
              <a:lnSpc>
                <a:spcPts val="2300"/>
              </a:lnSpc>
            </a:pPr>
            <a:r>
              <a:rPr lang="en-US" sz="2400" dirty="0"/>
              <a:t>E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xmlns="" id="{DB25722F-3C10-3A84-669B-3185235547AD}"/>
              </a:ext>
            </a:extLst>
          </p:cNvPr>
          <p:cNvSpPr txBox="1"/>
          <p:nvPr/>
        </p:nvSpPr>
        <p:spPr>
          <a:xfrm>
            <a:off x="11041779" y="1671230"/>
            <a:ext cx="273339" cy="20779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2200"/>
              </a:lnSpc>
            </a:pPr>
            <a:r>
              <a:rPr lang="en-US" sz="2400" dirty="0"/>
              <a:t>A</a:t>
            </a:r>
          </a:p>
          <a:p>
            <a:pPr algn="ctr">
              <a:lnSpc>
                <a:spcPts val="2200"/>
              </a:lnSpc>
            </a:pPr>
            <a:endParaRPr lang="en-US" sz="2400" dirty="0"/>
          </a:p>
          <a:p>
            <a:pPr algn="ctr">
              <a:lnSpc>
                <a:spcPts val="2200"/>
              </a:lnSpc>
            </a:pPr>
            <a:r>
              <a:rPr lang="en-US" sz="2400" dirty="0"/>
              <a:t>N</a:t>
            </a:r>
          </a:p>
          <a:p>
            <a:pPr algn="ctr">
              <a:lnSpc>
                <a:spcPts val="2200"/>
              </a:lnSpc>
            </a:pPr>
            <a:r>
              <a:rPr lang="en-US" sz="2400" dirty="0"/>
              <a:t>U</a:t>
            </a:r>
          </a:p>
          <a:p>
            <a:pPr algn="ctr">
              <a:lnSpc>
                <a:spcPts val="2200"/>
              </a:lnSpc>
            </a:pPr>
            <a:r>
              <a:rPr lang="en-US" sz="2400" dirty="0"/>
              <a:t>A</a:t>
            </a:r>
          </a:p>
          <a:p>
            <a:pPr algn="ctr">
              <a:lnSpc>
                <a:spcPts val="2200"/>
              </a:lnSpc>
            </a:pPr>
            <a:r>
              <a:rPr lang="en-US" sz="2400" dirty="0"/>
              <a:t>L</a:t>
            </a:r>
          </a:p>
          <a:p>
            <a:pPr algn="ctr">
              <a:lnSpc>
                <a:spcPts val="2200"/>
              </a:lnSpc>
            </a:pPr>
            <a:r>
              <a:rPr lang="en-US" sz="2400" dirty="0"/>
              <a:t>L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xmlns="" id="{E815A8A2-33C8-F597-AA83-EC4FD51F9B7D}"/>
              </a:ext>
            </a:extLst>
          </p:cNvPr>
          <p:cNvSpPr txBox="1"/>
          <p:nvPr/>
        </p:nvSpPr>
        <p:spPr>
          <a:xfrm>
            <a:off x="5692100" y="2534571"/>
            <a:ext cx="397125" cy="236007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2200"/>
              </a:lnSpc>
            </a:pPr>
            <a:r>
              <a:rPr lang="en-US" sz="2400" dirty="0"/>
              <a:t>F</a:t>
            </a:r>
          </a:p>
          <a:p>
            <a:pPr algn="ctr">
              <a:lnSpc>
                <a:spcPts val="2200"/>
              </a:lnSpc>
            </a:pPr>
            <a:r>
              <a:rPr lang="en-US" sz="2400" dirty="0"/>
              <a:t>E</a:t>
            </a:r>
          </a:p>
          <a:p>
            <a:pPr algn="ctr">
              <a:lnSpc>
                <a:spcPts val="2200"/>
              </a:lnSpc>
            </a:pPr>
            <a:r>
              <a:rPr lang="en-US" sz="2400" dirty="0"/>
              <a:t>B</a:t>
            </a:r>
          </a:p>
          <a:p>
            <a:pPr algn="ctr">
              <a:lnSpc>
                <a:spcPts val="2200"/>
              </a:lnSpc>
            </a:pPr>
            <a:r>
              <a:rPr lang="en-US" sz="2400" dirty="0"/>
              <a:t>R</a:t>
            </a:r>
          </a:p>
          <a:p>
            <a:pPr algn="ctr">
              <a:lnSpc>
                <a:spcPts val="2200"/>
              </a:lnSpc>
            </a:pPr>
            <a:r>
              <a:rPr lang="en-US" sz="2400" dirty="0"/>
              <a:t>U</a:t>
            </a:r>
          </a:p>
          <a:p>
            <a:pPr algn="ctr">
              <a:lnSpc>
                <a:spcPts val="2200"/>
              </a:lnSpc>
            </a:pPr>
            <a:r>
              <a:rPr lang="en-US" sz="2400" dirty="0"/>
              <a:t>A</a:t>
            </a:r>
          </a:p>
          <a:p>
            <a:pPr algn="ctr">
              <a:lnSpc>
                <a:spcPts val="2200"/>
              </a:lnSpc>
            </a:pPr>
            <a:endParaRPr lang="en-US" sz="2400" dirty="0"/>
          </a:p>
          <a:p>
            <a:pPr algn="ctr">
              <a:lnSpc>
                <a:spcPts val="2200"/>
              </a:lnSpc>
            </a:pPr>
            <a:r>
              <a:rPr lang="en-US" sz="2400" dirty="0"/>
              <a:t>Y</a:t>
            </a: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xmlns="" id="{950E9714-6DD3-349C-40C4-901EDE31C3E9}"/>
              </a:ext>
            </a:extLst>
          </p:cNvPr>
          <p:cNvSpPr txBox="1"/>
          <p:nvPr/>
        </p:nvSpPr>
        <p:spPr>
          <a:xfrm>
            <a:off x="7824905" y="2501595"/>
            <a:ext cx="300358" cy="127964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2250"/>
              </a:lnSpc>
            </a:pPr>
            <a:r>
              <a:rPr lang="en-US" sz="2400" dirty="0"/>
              <a:t>ACH</a:t>
            </a:r>
          </a:p>
          <a:p>
            <a:pPr algn="ctr">
              <a:lnSpc>
                <a:spcPts val="2250"/>
              </a:lnSpc>
            </a:pPr>
            <a:r>
              <a:rPr lang="en-US" sz="2400" dirty="0"/>
              <a:t>I</a:t>
            </a:r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xmlns="" id="{C73CFF13-AD40-8679-56A1-D69BB037CF73}"/>
              </a:ext>
            </a:extLst>
          </p:cNvPr>
          <p:cNvSpPr txBox="1"/>
          <p:nvPr/>
        </p:nvSpPr>
        <p:spPr>
          <a:xfrm>
            <a:off x="7733105" y="3919282"/>
            <a:ext cx="298029" cy="17861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2300"/>
              </a:lnSpc>
            </a:pPr>
            <a:r>
              <a:rPr lang="en-US" sz="2400" dirty="0"/>
              <a:t>V</a:t>
            </a:r>
          </a:p>
          <a:p>
            <a:pPr algn="ctr">
              <a:lnSpc>
                <a:spcPts val="2300"/>
              </a:lnSpc>
            </a:pPr>
            <a:endParaRPr lang="en-US" sz="2000" dirty="0"/>
          </a:p>
          <a:p>
            <a:pPr algn="r">
              <a:lnSpc>
                <a:spcPts val="2200"/>
              </a:lnSpc>
            </a:pPr>
            <a:r>
              <a:rPr lang="en-US" sz="2400" dirty="0"/>
              <a:t>M</a:t>
            </a:r>
          </a:p>
          <a:p>
            <a:pPr algn="ctr">
              <a:lnSpc>
                <a:spcPts val="2100"/>
              </a:lnSpc>
            </a:pPr>
            <a:r>
              <a:rPr lang="en-US" sz="2400" dirty="0"/>
              <a:t>E</a:t>
            </a:r>
          </a:p>
          <a:p>
            <a:pPr algn="ctr">
              <a:lnSpc>
                <a:spcPts val="2100"/>
              </a:lnSpc>
            </a:pPr>
            <a:endParaRPr lang="en-US" dirty="0"/>
          </a:p>
          <a:p>
            <a:pPr algn="ctr">
              <a:lnSpc>
                <a:spcPts val="2100"/>
              </a:lnSpc>
            </a:pPr>
            <a:r>
              <a:rPr lang="en-US" sz="2400" dirty="0"/>
              <a:t>T</a:t>
            </a:r>
          </a:p>
        </p:txBody>
      </p:sp>
      <p:pic>
        <p:nvPicPr>
          <p:cNvPr id="37" name="Picture 36">
            <a:extLst>
              <a:ext uri="{FF2B5EF4-FFF2-40B4-BE49-F238E27FC236}">
                <a16:creationId xmlns:a16="http://schemas.microsoft.com/office/drawing/2014/main" xmlns="" id="{8CAF1EBA-EC57-302C-832E-37FDB3989F2B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30557" y="3245433"/>
            <a:ext cx="3241520" cy="3241520"/>
          </a:xfrm>
          <a:prstGeom prst="rect">
            <a:avLst/>
          </a:prstGeom>
        </p:spPr>
      </p:pic>
      <p:sp>
        <p:nvSpPr>
          <p:cNvPr id="39" name="TextBox 38">
            <a:extLst>
              <a:ext uri="{FF2B5EF4-FFF2-40B4-BE49-F238E27FC236}">
                <a16:creationId xmlns:a16="http://schemas.microsoft.com/office/drawing/2014/main" xmlns="" id="{373B896E-B78A-2E03-6116-439357A9DEE0}"/>
              </a:ext>
            </a:extLst>
          </p:cNvPr>
          <p:cNvSpPr txBox="1"/>
          <p:nvPr/>
        </p:nvSpPr>
        <p:spPr>
          <a:xfrm>
            <a:off x="8613083" y="2790911"/>
            <a:ext cx="397125" cy="32064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2200"/>
              </a:lnSpc>
            </a:pPr>
            <a:r>
              <a:rPr lang="en-US" sz="2400" dirty="0"/>
              <a:t>C</a:t>
            </a:r>
          </a:p>
          <a:p>
            <a:pPr algn="ctr">
              <a:lnSpc>
                <a:spcPts val="2200"/>
              </a:lnSpc>
            </a:pPr>
            <a:r>
              <a:rPr lang="en-US" sz="2400" dirty="0"/>
              <a:t>O</a:t>
            </a:r>
          </a:p>
          <a:p>
            <a:pPr algn="ctr">
              <a:lnSpc>
                <a:spcPts val="2200"/>
              </a:lnSpc>
            </a:pPr>
            <a:r>
              <a:rPr lang="en-US" sz="2400" dirty="0"/>
              <a:t>O</a:t>
            </a:r>
          </a:p>
          <a:p>
            <a:pPr algn="ctr">
              <a:lnSpc>
                <a:spcPts val="2200"/>
              </a:lnSpc>
            </a:pPr>
            <a:endParaRPr lang="en-US" sz="2400" dirty="0"/>
          </a:p>
          <a:p>
            <a:pPr algn="ctr">
              <a:lnSpc>
                <a:spcPts val="2200"/>
              </a:lnSpc>
            </a:pPr>
            <a:r>
              <a:rPr lang="en-US" sz="2400" dirty="0"/>
              <a:t>D</a:t>
            </a:r>
          </a:p>
          <a:p>
            <a:pPr algn="ctr">
              <a:lnSpc>
                <a:spcPts val="2200"/>
              </a:lnSpc>
            </a:pPr>
            <a:r>
              <a:rPr lang="en-US" sz="2400" dirty="0"/>
              <a:t>I</a:t>
            </a:r>
          </a:p>
          <a:p>
            <a:pPr algn="ctr">
              <a:lnSpc>
                <a:spcPts val="2200"/>
              </a:lnSpc>
            </a:pPr>
            <a:r>
              <a:rPr lang="en-US" sz="2400" dirty="0"/>
              <a:t>N</a:t>
            </a:r>
          </a:p>
          <a:p>
            <a:pPr algn="ctr">
              <a:lnSpc>
                <a:spcPts val="2200"/>
              </a:lnSpc>
            </a:pPr>
            <a:r>
              <a:rPr lang="en-US" sz="2400" dirty="0"/>
              <a:t>A</a:t>
            </a:r>
          </a:p>
          <a:p>
            <a:pPr algn="ctr">
              <a:lnSpc>
                <a:spcPts val="2200"/>
              </a:lnSpc>
            </a:pPr>
            <a:r>
              <a:rPr lang="en-US" sz="2400" dirty="0"/>
              <a:t>T</a:t>
            </a:r>
          </a:p>
          <a:p>
            <a:pPr algn="ctr">
              <a:lnSpc>
                <a:spcPts val="2200"/>
              </a:lnSpc>
            </a:pPr>
            <a:r>
              <a:rPr lang="en-US" sz="2400" dirty="0"/>
              <a:t>O</a:t>
            </a:r>
          </a:p>
          <a:p>
            <a:pPr algn="ctr">
              <a:lnSpc>
                <a:spcPts val="2200"/>
              </a:lnSpc>
            </a:pPr>
            <a:r>
              <a:rPr lang="en-US" sz="2400" dirty="0"/>
              <a:t>R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xmlns="" id="{73818A98-2DF4-6667-6520-84812C8C8BE9}"/>
              </a:ext>
            </a:extLst>
          </p:cNvPr>
          <p:cNvSpPr txBox="1"/>
          <p:nvPr/>
        </p:nvSpPr>
        <p:spPr>
          <a:xfrm>
            <a:off x="3918530" y="5547800"/>
            <a:ext cx="312922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/>
              <a:t>W E  B  S  I   T  E</a:t>
            </a: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xmlns="" id="{16280122-CFAA-FC77-F99E-61E4F7DF455B}"/>
              </a:ext>
            </a:extLst>
          </p:cNvPr>
          <p:cNvSpPr txBox="1"/>
          <p:nvPr/>
        </p:nvSpPr>
        <p:spPr>
          <a:xfrm>
            <a:off x="5075738" y="4974857"/>
            <a:ext cx="3900681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/>
              <a:t>N  O M  I  N  A T   I  O  N</a:t>
            </a:r>
          </a:p>
        </p:txBody>
      </p:sp>
    </p:spTree>
    <p:extLst>
      <p:ext uri="{BB962C8B-B14F-4D97-AF65-F5344CB8AC3E}">
        <p14:creationId xmlns:p14="http://schemas.microsoft.com/office/powerpoint/2010/main" val="2792089022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B05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 3">
            <a:extLst>
              <a:ext uri="{FF2B5EF4-FFF2-40B4-BE49-F238E27FC236}">
                <a16:creationId xmlns:a16="http://schemas.microsoft.com/office/drawing/2014/main" xmlns="" id="{FB50B416-DE9B-4113-B78B-F31C56FF0DF7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579250703"/>
              </p:ext>
            </p:extLst>
          </p:nvPr>
        </p:nvGraphicFramePr>
        <p:xfrm>
          <a:off x="3983976" y="565604"/>
          <a:ext cx="7914761" cy="6183760"/>
        </p:xfrm>
        <a:graphic>
          <a:graphicData uri="http://schemas.openxmlformats.org/drawingml/2006/table">
            <a:tbl>
              <a:tblPr>
                <a:tableStyleId>{2D5ABB26-0587-4C30-8999-92F81FD0307C}</a:tableStyleId>
              </a:tblPr>
              <a:tblGrid>
                <a:gridCol w="295793">
                  <a:extLst>
                    <a:ext uri="{9D8B030D-6E8A-4147-A177-3AD203B41FA5}">
                      <a16:colId xmlns:a16="http://schemas.microsoft.com/office/drawing/2014/main" xmlns="" val="2968569868"/>
                    </a:ext>
                  </a:extLst>
                </a:gridCol>
                <a:gridCol w="292231">
                  <a:extLst>
                    <a:ext uri="{9D8B030D-6E8A-4147-A177-3AD203B41FA5}">
                      <a16:colId xmlns:a16="http://schemas.microsoft.com/office/drawing/2014/main" xmlns="" val="38388414"/>
                    </a:ext>
                  </a:extLst>
                </a:gridCol>
                <a:gridCol w="282804">
                  <a:extLst>
                    <a:ext uri="{9D8B030D-6E8A-4147-A177-3AD203B41FA5}">
                      <a16:colId xmlns:a16="http://schemas.microsoft.com/office/drawing/2014/main" xmlns="" val="578827524"/>
                    </a:ext>
                  </a:extLst>
                </a:gridCol>
                <a:gridCol w="301320">
                  <a:extLst>
                    <a:ext uri="{9D8B030D-6E8A-4147-A177-3AD203B41FA5}">
                      <a16:colId xmlns:a16="http://schemas.microsoft.com/office/drawing/2014/main" xmlns="" val="2026249849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722113973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2521889817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1798250165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1832287023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397017883"/>
                    </a:ext>
                  </a:extLst>
                </a:gridCol>
                <a:gridCol w="301867">
                  <a:extLst>
                    <a:ext uri="{9D8B030D-6E8A-4147-A177-3AD203B41FA5}">
                      <a16:colId xmlns:a16="http://schemas.microsoft.com/office/drawing/2014/main" xmlns="" val="2293359934"/>
                    </a:ext>
                  </a:extLst>
                </a:gridCol>
                <a:gridCol w="286969">
                  <a:extLst>
                    <a:ext uri="{9D8B030D-6E8A-4147-A177-3AD203B41FA5}">
                      <a16:colId xmlns:a16="http://schemas.microsoft.com/office/drawing/2014/main" xmlns="" val="1840360630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3304507495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2351035083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722247198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920109354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81917972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1656502830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1359163653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3935016166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3788227780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101611711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2978071408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2879273809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4245290701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2353630238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3103437316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1612881178"/>
                    </a:ext>
                  </a:extLst>
                </a:gridCol>
              </a:tblGrid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baseline="-250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497463161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baseline="-250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987696046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baseline="-250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3231804950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baseline="-250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4077730969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baseline="-250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022382442"/>
                  </a:ext>
                </a:extLst>
              </a:tr>
              <a:tr h="275856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baseline="-250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56999092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baseline="-250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590523046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2457797706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65396974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1018531873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164011738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1026317222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3719965078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1103447566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1600218622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2804152634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2179010855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3771794996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1272738529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2665826790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77601884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3272350050"/>
                  </a:ext>
                </a:extLst>
              </a:tr>
            </a:tbl>
          </a:graphicData>
        </a:graphic>
      </p:graphicFrame>
      <p:sp>
        <p:nvSpPr>
          <p:cNvPr id="6" name="Title 1">
            <a:extLst>
              <a:ext uri="{FF2B5EF4-FFF2-40B4-BE49-F238E27FC236}">
                <a16:creationId xmlns:a16="http://schemas.microsoft.com/office/drawing/2014/main" xmlns="" id="{0C090AE2-AFBE-53D6-B849-CA59F9CDC2EA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61632" y="351532"/>
            <a:ext cx="10558463" cy="471486"/>
          </a:xfrm>
        </p:spPr>
        <p:txBody>
          <a:bodyPr>
            <a:noAutofit/>
          </a:bodyPr>
          <a:lstStyle/>
          <a:p>
            <a:pPr algn="l"/>
            <a:r>
              <a:rPr lang="en-US" sz="3600" b="1" dirty="0">
                <a:solidFill>
                  <a:schemeClr val="bg1"/>
                </a:solidFill>
              </a:rPr>
              <a:t>SOLVING THE ACHIEVEMENT AWARD PUZZLE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xmlns="" id="{74424F12-7E6C-0783-9CD2-75FCBBD7232F}"/>
              </a:ext>
            </a:extLst>
          </p:cNvPr>
          <p:cNvSpPr txBox="1"/>
          <p:nvPr/>
        </p:nvSpPr>
        <p:spPr>
          <a:xfrm>
            <a:off x="11540519" y="501224"/>
            <a:ext cx="23567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1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xmlns="" id="{FB57B067-84BE-7529-450F-A12259E88755}"/>
              </a:ext>
            </a:extLst>
          </p:cNvPr>
          <p:cNvSpPr txBox="1"/>
          <p:nvPr/>
        </p:nvSpPr>
        <p:spPr>
          <a:xfrm>
            <a:off x="10090362" y="1090951"/>
            <a:ext cx="23567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2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xmlns="" id="{D355CB53-EFA5-D8D1-C27C-29AB3F67EE06}"/>
              </a:ext>
            </a:extLst>
          </p:cNvPr>
          <p:cNvSpPr txBox="1"/>
          <p:nvPr/>
        </p:nvSpPr>
        <p:spPr>
          <a:xfrm>
            <a:off x="10949772" y="1637696"/>
            <a:ext cx="23567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3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xmlns="" id="{A4B13232-474B-C1A0-1E27-AFB6C42C653C}"/>
              </a:ext>
            </a:extLst>
          </p:cNvPr>
          <p:cNvSpPr txBox="1"/>
          <p:nvPr/>
        </p:nvSpPr>
        <p:spPr>
          <a:xfrm>
            <a:off x="9496473" y="1914421"/>
            <a:ext cx="23567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4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xmlns="" id="{B5181666-2000-3B93-0E91-6F7F2611ADC7}"/>
              </a:ext>
            </a:extLst>
          </p:cNvPr>
          <p:cNvSpPr txBox="1"/>
          <p:nvPr/>
        </p:nvSpPr>
        <p:spPr>
          <a:xfrm>
            <a:off x="5669191" y="2484538"/>
            <a:ext cx="23567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5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xmlns="" id="{20AF5219-058D-2217-7DE1-DBBF9193581A}"/>
              </a:ext>
            </a:extLst>
          </p:cNvPr>
          <p:cNvSpPr txBox="1"/>
          <p:nvPr/>
        </p:nvSpPr>
        <p:spPr>
          <a:xfrm>
            <a:off x="7724540" y="2475111"/>
            <a:ext cx="23567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6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xmlns="" id="{91ABA464-F5E7-6144-0293-293EB1E69D27}"/>
              </a:ext>
            </a:extLst>
          </p:cNvPr>
          <p:cNvSpPr txBox="1"/>
          <p:nvPr/>
        </p:nvSpPr>
        <p:spPr>
          <a:xfrm>
            <a:off x="8595429" y="2746148"/>
            <a:ext cx="23567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7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xmlns="" id="{A2CD153C-E6C6-22A8-6D87-1CB1E5FA349D}"/>
              </a:ext>
            </a:extLst>
          </p:cNvPr>
          <p:cNvSpPr txBox="1"/>
          <p:nvPr/>
        </p:nvSpPr>
        <p:spPr>
          <a:xfrm>
            <a:off x="6263080" y="3051154"/>
            <a:ext cx="23567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8</a:t>
            </a: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xmlns="" id="{CED98445-54B0-D667-09A0-9085BD7C5303}"/>
              </a:ext>
            </a:extLst>
          </p:cNvPr>
          <p:cNvSpPr txBox="1"/>
          <p:nvPr/>
        </p:nvSpPr>
        <p:spPr>
          <a:xfrm>
            <a:off x="9185389" y="3312764"/>
            <a:ext cx="23567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9</a:t>
            </a: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xmlns="" id="{7E584EDA-2314-FD75-742E-2C5FA0162E60}"/>
              </a:ext>
            </a:extLst>
          </p:cNvPr>
          <p:cNvSpPr txBox="1"/>
          <p:nvPr/>
        </p:nvSpPr>
        <p:spPr>
          <a:xfrm>
            <a:off x="5087926" y="3591495"/>
            <a:ext cx="352938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10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xmlns="" id="{E413433F-8E15-A3CE-4C7C-0FDD6643BAE2}"/>
              </a:ext>
            </a:extLst>
          </p:cNvPr>
          <p:cNvSpPr txBox="1"/>
          <p:nvPr/>
        </p:nvSpPr>
        <p:spPr>
          <a:xfrm>
            <a:off x="7135457" y="3583801"/>
            <a:ext cx="352938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11</a:t>
            </a: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xmlns="" id="{309B1C0B-9AFC-BF94-6682-5BD22F244DE4}"/>
              </a:ext>
            </a:extLst>
          </p:cNvPr>
          <p:cNvSpPr txBox="1"/>
          <p:nvPr/>
        </p:nvSpPr>
        <p:spPr>
          <a:xfrm>
            <a:off x="3919586" y="3880660"/>
            <a:ext cx="352938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12</a:t>
            </a: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xmlns="" id="{5D476807-D99C-65D7-FDAF-E0FFF058759F}"/>
              </a:ext>
            </a:extLst>
          </p:cNvPr>
          <p:cNvSpPr txBox="1"/>
          <p:nvPr/>
        </p:nvSpPr>
        <p:spPr>
          <a:xfrm>
            <a:off x="5659765" y="4167689"/>
            <a:ext cx="352938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13</a:t>
            </a: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xmlns="" id="{C5735B45-FA24-82A9-2775-E61FE3404B37}"/>
              </a:ext>
            </a:extLst>
          </p:cNvPr>
          <p:cNvSpPr txBox="1"/>
          <p:nvPr/>
        </p:nvSpPr>
        <p:spPr>
          <a:xfrm>
            <a:off x="9769057" y="4178678"/>
            <a:ext cx="352938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14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xmlns="" id="{3AB7051F-4784-CDB0-8FB4-955283F951FD}"/>
              </a:ext>
            </a:extLst>
          </p:cNvPr>
          <p:cNvSpPr txBox="1"/>
          <p:nvPr/>
        </p:nvSpPr>
        <p:spPr>
          <a:xfrm>
            <a:off x="9175962" y="4735388"/>
            <a:ext cx="352938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15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xmlns="" id="{F2338F70-8292-2828-5967-23F81CFBEFB1}"/>
              </a:ext>
            </a:extLst>
          </p:cNvPr>
          <p:cNvSpPr txBox="1"/>
          <p:nvPr/>
        </p:nvSpPr>
        <p:spPr>
          <a:xfrm>
            <a:off x="5087926" y="5011343"/>
            <a:ext cx="352938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16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xmlns="" id="{B65D0FF2-BDE0-51CA-F0A1-F13A6DBC7D75}"/>
              </a:ext>
            </a:extLst>
          </p:cNvPr>
          <p:cNvSpPr txBox="1"/>
          <p:nvPr/>
        </p:nvSpPr>
        <p:spPr>
          <a:xfrm>
            <a:off x="6544814" y="5011343"/>
            <a:ext cx="352938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17</a:t>
            </a: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xmlns="" id="{CA05AFCB-5358-3291-9E8E-1A489A45493C}"/>
              </a:ext>
            </a:extLst>
          </p:cNvPr>
          <p:cNvSpPr txBox="1"/>
          <p:nvPr/>
        </p:nvSpPr>
        <p:spPr>
          <a:xfrm>
            <a:off x="9765705" y="5276654"/>
            <a:ext cx="352938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18</a:t>
            </a: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xmlns="" id="{5FF37386-6D65-2CA3-5209-BB3BF28EBC69}"/>
              </a:ext>
            </a:extLst>
          </p:cNvPr>
          <p:cNvSpPr txBox="1"/>
          <p:nvPr/>
        </p:nvSpPr>
        <p:spPr>
          <a:xfrm>
            <a:off x="3918530" y="5574672"/>
            <a:ext cx="352938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19</a:t>
            </a: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xmlns="" id="{5921F24E-D85D-6ED2-8602-3F7EB86D18F7}"/>
              </a:ext>
            </a:extLst>
          </p:cNvPr>
          <p:cNvSpPr txBox="1"/>
          <p:nvPr/>
        </p:nvSpPr>
        <p:spPr>
          <a:xfrm>
            <a:off x="170310" y="896718"/>
            <a:ext cx="4172554" cy="381642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2800" dirty="0">
                <a:solidFill>
                  <a:schemeClr val="bg1"/>
                </a:solidFill>
              </a:rPr>
              <a:t>ACROSS</a:t>
            </a:r>
          </a:p>
          <a:p>
            <a:r>
              <a:rPr lang="en-US" sz="2800" dirty="0">
                <a:solidFill>
                  <a:schemeClr val="bg1"/>
                </a:solidFill>
              </a:rPr>
              <a:t>2. This Rose Award is given to members who provide service at the state level, BUT do not meet all requirements for the higher</a:t>
            </a:r>
          </a:p>
          <a:p>
            <a:r>
              <a:rPr lang="en-US" sz="2800" dirty="0">
                <a:solidFill>
                  <a:schemeClr val="bg1"/>
                </a:solidFill>
              </a:rPr>
              <a:t>Award.</a:t>
            </a:r>
          </a:p>
          <a:p>
            <a:endParaRPr lang="en-US" dirty="0">
              <a:solidFill>
                <a:schemeClr val="bg1"/>
              </a:solidFill>
            </a:endParaRPr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xmlns="" id="{DD0D4316-7438-1FC8-94FA-033AA14E16AA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77174" y="4313684"/>
            <a:ext cx="2488343" cy="2435680"/>
          </a:xfrm>
          <a:prstGeom prst="rect">
            <a:avLst/>
          </a:prstGeom>
        </p:spPr>
      </p:pic>
      <p:sp>
        <p:nvSpPr>
          <p:cNvPr id="27" name="TextBox 26">
            <a:extLst>
              <a:ext uri="{FF2B5EF4-FFF2-40B4-BE49-F238E27FC236}">
                <a16:creationId xmlns:a16="http://schemas.microsoft.com/office/drawing/2014/main" xmlns="" id="{E3B8F15F-26F2-8316-105D-07A72DEEE653}"/>
              </a:ext>
            </a:extLst>
          </p:cNvPr>
          <p:cNvSpPr txBox="1"/>
          <p:nvPr/>
        </p:nvSpPr>
        <p:spPr>
          <a:xfrm>
            <a:off x="10067236" y="1037090"/>
            <a:ext cx="200074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/>
              <a:t>G  O  L  D  E N</a:t>
            </a:r>
          </a:p>
        </p:txBody>
      </p:sp>
    </p:spTree>
    <p:extLst>
      <p:ext uri="{BB962C8B-B14F-4D97-AF65-F5344CB8AC3E}">
        <p14:creationId xmlns:p14="http://schemas.microsoft.com/office/powerpoint/2010/main" val="1531227328"/>
      </p:ext>
    </p:extLst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B05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 3">
            <a:extLst>
              <a:ext uri="{FF2B5EF4-FFF2-40B4-BE49-F238E27FC236}">
                <a16:creationId xmlns:a16="http://schemas.microsoft.com/office/drawing/2014/main" xmlns="" id="{FB50B416-DE9B-4113-B78B-F31C56FF0DF7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574559189"/>
              </p:ext>
            </p:extLst>
          </p:nvPr>
        </p:nvGraphicFramePr>
        <p:xfrm>
          <a:off x="3983976" y="565604"/>
          <a:ext cx="7914761" cy="6183760"/>
        </p:xfrm>
        <a:graphic>
          <a:graphicData uri="http://schemas.openxmlformats.org/drawingml/2006/table">
            <a:tbl>
              <a:tblPr>
                <a:tableStyleId>{2D5ABB26-0587-4C30-8999-92F81FD0307C}</a:tableStyleId>
              </a:tblPr>
              <a:tblGrid>
                <a:gridCol w="295793">
                  <a:extLst>
                    <a:ext uri="{9D8B030D-6E8A-4147-A177-3AD203B41FA5}">
                      <a16:colId xmlns:a16="http://schemas.microsoft.com/office/drawing/2014/main" xmlns="" val="2968569868"/>
                    </a:ext>
                  </a:extLst>
                </a:gridCol>
                <a:gridCol w="292231">
                  <a:extLst>
                    <a:ext uri="{9D8B030D-6E8A-4147-A177-3AD203B41FA5}">
                      <a16:colId xmlns:a16="http://schemas.microsoft.com/office/drawing/2014/main" xmlns="" val="38388414"/>
                    </a:ext>
                  </a:extLst>
                </a:gridCol>
                <a:gridCol w="282804">
                  <a:extLst>
                    <a:ext uri="{9D8B030D-6E8A-4147-A177-3AD203B41FA5}">
                      <a16:colId xmlns:a16="http://schemas.microsoft.com/office/drawing/2014/main" xmlns="" val="578827524"/>
                    </a:ext>
                  </a:extLst>
                </a:gridCol>
                <a:gridCol w="301320">
                  <a:extLst>
                    <a:ext uri="{9D8B030D-6E8A-4147-A177-3AD203B41FA5}">
                      <a16:colId xmlns:a16="http://schemas.microsoft.com/office/drawing/2014/main" xmlns="" val="2026249849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722113973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2521889817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1798250165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1832287023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397017883"/>
                    </a:ext>
                  </a:extLst>
                </a:gridCol>
                <a:gridCol w="301867">
                  <a:extLst>
                    <a:ext uri="{9D8B030D-6E8A-4147-A177-3AD203B41FA5}">
                      <a16:colId xmlns:a16="http://schemas.microsoft.com/office/drawing/2014/main" xmlns="" val="2293359934"/>
                    </a:ext>
                  </a:extLst>
                </a:gridCol>
                <a:gridCol w="286969">
                  <a:extLst>
                    <a:ext uri="{9D8B030D-6E8A-4147-A177-3AD203B41FA5}">
                      <a16:colId xmlns:a16="http://schemas.microsoft.com/office/drawing/2014/main" xmlns="" val="1840360630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3304507495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2351035083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722247198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920109354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81917972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1656502830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1359163653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3935016166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3788227780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101611711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2978071408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2879273809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4245290701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2353630238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3103437316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1612881178"/>
                    </a:ext>
                  </a:extLst>
                </a:gridCol>
              </a:tblGrid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baseline="-250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497463161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baseline="-250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987696046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baseline="-250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3231804950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baseline="-250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4077730969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baseline="-250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022382442"/>
                  </a:ext>
                </a:extLst>
              </a:tr>
              <a:tr h="275856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baseline="-250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56999092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baseline="-250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590523046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2457797706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65396974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1018531873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164011738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1026317222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3719965078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1103447566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1600218622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2804152634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2179010855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3771794996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1272738529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2665826790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77601884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3272350050"/>
                  </a:ext>
                </a:extLst>
              </a:tr>
            </a:tbl>
          </a:graphicData>
        </a:graphic>
      </p:graphicFrame>
      <p:sp>
        <p:nvSpPr>
          <p:cNvPr id="6" name="Title 1">
            <a:extLst>
              <a:ext uri="{FF2B5EF4-FFF2-40B4-BE49-F238E27FC236}">
                <a16:creationId xmlns:a16="http://schemas.microsoft.com/office/drawing/2014/main" xmlns="" id="{0C090AE2-AFBE-53D6-B849-CA59F9CDC2EA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61632" y="351532"/>
            <a:ext cx="10558463" cy="471486"/>
          </a:xfrm>
        </p:spPr>
        <p:txBody>
          <a:bodyPr>
            <a:noAutofit/>
          </a:bodyPr>
          <a:lstStyle/>
          <a:p>
            <a:pPr algn="l"/>
            <a:r>
              <a:rPr lang="en-US" sz="3600" b="1" dirty="0">
                <a:solidFill>
                  <a:schemeClr val="bg1"/>
                </a:solidFill>
              </a:rPr>
              <a:t>SOLVING THE ACHIEVEMENT AWARD PUZZLE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xmlns="" id="{74424F12-7E6C-0783-9CD2-75FCBBD7232F}"/>
              </a:ext>
            </a:extLst>
          </p:cNvPr>
          <p:cNvSpPr txBox="1"/>
          <p:nvPr/>
        </p:nvSpPr>
        <p:spPr>
          <a:xfrm>
            <a:off x="11540519" y="501224"/>
            <a:ext cx="23567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1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xmlns="" id="{FB57B067-84BE-7529-450F-A12259E88755}"/>
              </a:ext>
            </a:extLst>
          </p:cNvPr>
          <p:cNvSpPr txBox="1"/>
          <p:nvPr/>
        </p:nvSpPr>
        <p:spPr>
          <a:xfrm>
            <a:off x="10090362" y="1090951"/>
            <a:ext cx="23567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2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xmlns="" id="{D355CB53-EFA5-D8D1-C27C-29AB3F67EE06}"/>
              </a:ext>
            </a:extLst>
          </p:cNvPr>
          <p:cNvSpPr txBox="1"/>
          <p:nvPr/>
        </p:nvSpPr>
        <p:spPr>
          <a:xfrm>
            <a:off x="10949772" y="1637696"/>
            <a:ext cx="23567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3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xmlns="" id="{A4B13232-474B-C1A0-1E27-AFB6C42C653C}"/>
              </a:ext>
            </a:extLst>
          </p:cNvPr>
          <p:cNvSpPr txBox="1"/>
          <p:nvPr/>
        </p:nvSpPr>
        <p:spPr>
          <a:xfrm>
            <a:off x="9496473" y="1914421"/>
            <a:ext cx="23567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4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xmlns="" id="{B5181666-2000-3B93-0E91-6F7F2611ADC7}"/>
              </a:ext>
            </a:extLst>
          </p:cNvPr>
          <p:cNvSpPr txBox="1"/>
          <p:nvPr/>
        </p:nvSpPr>
        <p:spPr>
          <a:xfrm>
            <a:off x="5669191" y="2484538"/>
            <a:ext cx="23567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5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xmlns="" id="{20AF5219-058D-2217-7DE1-DBBF9193581A}"/>
              </a:ext>
            </a:extLst>
          </p:cNvPr>
          <p:cNvSpPr txBox="1"/>
          <p:nvPr/>
        </p:nvSpPr>
        <p:spPr>
          <a:xfrm>
            <a:off x="7724540" y="2475111"/>
            <a:ext cx="23567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6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xmlns="" id="{91ABA464-F5E7-6144-0293-293EB1E69D27}"/>
              </a:ext>
            </a:extLst>
          </p:cNvPr>
          <p:cNvSpPr txBox="1"/>
          <p:nvPr/>
        </p:nvSpPr>
        <p:spPr>
          <a:xfrm>
            <a:off x="8595429" y="2746148"/>
            <a:ext cx="23567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7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xmlns="" id="{A2CD153C-E6C6-22A8-6D87-1CB1E5FA349D}"/>
              </a:ext>
            </a:extLst>
          </p:cNvPr>
          <p:cNvSpPr txBox="1"/>
          <p:nvPr/>
        </p:nvSpPr>
        <p:spPr>
          <a:xfrm>
            <a:off x="6263080" y="3051154"/>
            <a:ext cx="23567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8</a:t>
            </a: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xmlns="" id="{CED98445-54B0-D667-09A0-9085BD7C5303}"/>
              </a:ext>
            </a:extLst>
          </p:cNvPr>
          <p:cNvSpPr txBox="1"/>
          <p:nvPr/>
        </p:nvSpPr>
        <p:spPr>
          <a:xfrm>
            <a:off x="9185389" y="3312764"/>
            <a:ext cx="23567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9</a:t>
            </a: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xmlns="" id="{7E584EDA-2314-FD75-742E-2C5FA0162E60}"/>
              </a:ext>
            </a:extLst>
          </p:cNvPr>
          <p:cNvSpPr txBox="1"/>
          <p:nvPr/>
        </p:nvSpPr>
        <p:spPr>
          <a:xfrm>
            <a:off x="5087926" y="3591495"/>
            <a:ext cx="352938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10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xmlns="" id="{E413433F-8E15-A3CE-4C7C-0FDD6643BAE2}"/>
              </a:ext>
            </a:extLst>
          </p:cNvPr>
          <p:cNvSpPr txBox="1"/>
          <p:nvPr/>
        </p:nvSpPr>
        <p:spPr>
          <a:xfrm>
            <a:off x="7135457" y="3583801"/>
            <a:ext cx="352938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11</a:t>
            </a: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xmlns="" id="{309B1C0B-9AFC-BF94-6682-5BD22F244DE4}"/>
              </a:ext>
            </a:extLst>
          </p:cNvPr>
          <p:cNvSpPr txBox="1"/>
          <p:nvPr/>
        </p:nvSpPr>
        <p:spPr>
          <a:xfrm>
            <a:off x="3919586" y="3880660"/>
            <a:ext cx="352938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12</a:t>
            </a: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xmlns="" id="{5D476807-D99C-65D7-FDAF-E0FFF058759F}"/>
              </a:ext>
            </a:extLst>
          </p:cNvPr>
          <p:cNvSpPr txBox="1"/>
          <p:nvPr/>
        </p:nvSpPr>
        <p:spPr>
          <a:xfrm>
            <a:off x="5659765" y="4167689"/>
            <a:ext cx="352938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13</a:t>
            </a: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xmlns="" id="{C5735B45-FA24-82A9-2775-E61FE3404B37}"/>
              </a:ext>
            </a:extLst>
          </p:cNvPr>
          <p:cNvSpPr txBox="1"/>
          <p:nvPr/>
        </p:nvSpPr>
        <p:spPr>
          <a:xfrm>
            <a:off x="9769057" y="4178678"/>
            <a:ext cx="352938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14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xmlns="" id="{3AB7051F-4784-CDB0-8FB4-955283F951FD}"/>
              </a:ext>
            </a:extLst>
          </p:cNvPr>
          <p:cNvSpPr txBox="1"/>
          <p:nvPr/>
        </p:nvSpPr>
        <p:spPr>
          <a:xfrm>
            <a:off x="9175962" y="4735388"/>
            <a:ext cx="352938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15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xmlns="" id="{F2338F70-8292-2828-5967-23F81CFBEFB1}"/>
              </a:ext>
            </a:extLst>
          </p:cNvPr>
          <p:cNvSpPr txBox="1"/>
          <p:nvPr/>
        </p:nvSpPr>
        <p:spPr>
          <a:xfrm>
            <a:off x="5087926" y="5011343"/>
            <a:ext cx="352938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16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xmlns="" id="{B65D0FF2-BDE0-51CA-F0A1-F13A6DBC7D75}"/>
              </a:ext>
            </a:extLst>
          </p:cNvPr>
          <p:cNvSpPr txBox="1"/>
          <p:nvPr/>
        </p:nvSpPr>
        <p:spPr>
          <a:xfrm>
            <a:off x="6544814" y="5011343"/>
            <a:ext cx="352938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17</a:t>
            </a: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xmlns="" id="{CA05AFCB-5358-3291-9E8E-1A489A45493C}"/>
              </a:ext>
            </a:extLst>
          </p:cNvPr>
          <p:cNvSpPr txBox="1"/>
          <p:nvPr/>
        </p:nvSpPr>
        <p:spPr>
          <a:xfrm>
            <a:off x="9765705" y="5276654"/>
            <a:ext cx="352938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18</a:t>
            </a: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xmlns="" id="{5FF37386-6D65-2CA3-5209-BB3BF28EBC69}"/>
              </a:ext>
            </a:extLst>
          </p:cNvPr>
          <p:cNvSpPr txBox="1"/>
          <p:nvPr/>
        </p:nvSpPr>
        <p:spPr>
          <a:xfrm>
            <a:off x="3918530" y="5574672"/>
            <a:ext cx="352938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19</a:t>
            </a: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xmlns="" id="{5921F24E-D85D-6ED2-8602-3F7EB86D18F7}"/>
              </a:ext>
            </a:extLst>
          </p:cNvPr>
          <p:cNvSpPr txBox="1"/>
          <p:nvPr/>
        </p:nvSpPr>
        <p:spPr>
          <a:xfrm>
            <a:off x="170310" y="896718"/>
            <a:ext cx="4172554" cy="166199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2800" dirty="0">
                <a:solidFill>
                  <a:schemeClr val="bg1"/>
                </a:solidFill>
              </a:rPr>
              <a:t>DOWN</a:t>
            </a:r>
          </a:p>
          <a:p>
            <a:r>
              <a:rPr lang="en-US" sz="2800" dirty="0">
                <a:solidFill>
                  <a:schemeClr val="bg1"/>
                </a:solidFill>
              </a:rPr>
              <a:t>8. Shape of the Achievement Award.</a:t>
            </a:r>
          </a:p>
          <a:p>
            <a:endParaRPr lang="en-US" dirty="0">
              <a:solidFill>
                <a:schemeClr val="bg1"/>
              </a:solidFill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xmlns="" id="{E3B8F15F-26F2-8316-105D-07A72DEEE653}"/>
              </a:ext>
            </a:extLst>
          </p:cNvPr>
          <p:cNvSpPr txBox="1"/>
          <p:nvPr/>
        </p:nvSpPr>
        <p:spPr>
          <a:xfrm>
            <a:off x="10067236" y="1037090"/>
            <a:ext cx="200074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/>
              <a:t>G  O  L  D  E N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xmlns="" id="{2832BC79-F3B9-BF37-2581-8E08118B1251}"/>
              </a:ext>
            </a:extLst>
          </p:cNvPr>
          <p:cNvSpPr txBox="1"/>
          <p:nvPr/>
        </p:nvSpPr>
        <p:spPr>
          <a:xfrm>
            <a:off x="9535197" y="1882545"/>
            <a:ext cx="283920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/>
              <a:t>O U  T  L   I  N  E  S</a:t>
            </a: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xmlns="" id="{247BD598-C30F-77C4-C94D-10B08E1AB144}"/>
              </a:ext>
            </a:extLst>
          </p:cNvPr>
          <p:cNvSpPr txBox="1"/>
          <p:nvPr/>
        </p:nvSpPr>
        <p:spPr>
          <a:xfrm>
            <a:off x="7198606" y="3584031"/>
            <a:ext cx="4341913" cy="4714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/>
              <a:t>E  L  E  C  T  R  O  N  I  C  A  L  </a:t>
            </a:r>
            <a:r>
              <a:rPr lang="en-US" sz="2400" dirty="0" err="1"/>
              <a:t>L</a:t>
            </a:r>
            <a:r>
              <a:rPr lang="en-US" sz="2400" dirty="0"/>
              <a:t>  Y</a:t>
            </a: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xmlns="" id="{2F6BACA2-660E-E2B8-4848-F4AD64774460}"/>
              </a:ext>
            </a:extLst>
          </p:cNvPr>
          <p:cNvSpPr txBox="1"/>
          <p:nvPr/>
        </p:nvSpPr>
        <p:spPr>
          <a:xfrm>
            <a:off x="3918530" y="3848476"/>
            <a:ext cx="200074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/>
              <a:t>P  H  O  T O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xmlns="" id="{614644D6-C977-7DA2-4FB2-B980F36F0D1C}"/>
              </a:ext>
            </a:extLst>
          </p:cNvPr>
          <p:cNvSpPr txBox="1"/>
          <p:nvPr/>
        </p:nvSpPr>
        <p:spPr>
          <a:xfrm>
            <a:off x="5738151" y="4136200"/>
            <a:ext cx="3900681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/>
              <a:t>R  E  S  O U R  C  E  S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xmlns="" id="{D8610C36-4D17-FA4C-6AA3-DB7C7CD4F54B}"/>
              </a:ext>
            </a:extLst>
          </p:cNvPr>
          <p:cNvSpPr txBox="1"/>
          <p:nvPr/>
        </p:nvSpPr>
        <p:spPr>
          <a:xfrm>
            <a:off x="9251629" y="4688461"/>
            <a:ext cx="182427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/>
              <a:t>S  T  A  T  E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xmlns="" id="{C16F4F60-FDBB-7186-5CFA-DC085D7423DB}"/>
              </a:ext>
            </a:extLst>
          </p:cNvPr>
          <p:cNvSpPr txBox="1"/>
          <p:nvPr/>
        </p:nvSpPr>
        <p:spPr>
          <a:xfrm>
            <a:off x="9796378" y="5243812"/>
            <a:ext cx="182427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/>
              <a:t>R  O U N D</a:t>
            </a: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xmlns="" id="{CC6BF65B-5A8A-A519-B9EC-0CEC502AD454}"/>
              </a:ext>
            </a:extLst>
          </p:cNvPr>
          <p:cNvSpPr txBox="1"/>
          <p:nvPr/>
        </p:nvSpPr>
        <p:spPr>
          <a:xfrm>
            <a:off x="11513542" y="501224"/>
            <a:ext cx="464100" cy="21645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2300"/>
              </a:lnSpc>
            </a:pPr>
            <a:r>
              <a:rPr lang="en-US" sz="2400" dirty="0"/>
              <a:t>C</a:t>
            </a:r>
          </a:p>
          <a:p>
            <a:pPr algn="ctr">
              <a:lnSpc>
                <a:spcPts val="2300"/>
              </a:lnSpc>
            </a:pPr>
            <a:r>
              <a:rPr lang="en-US" sz="2400" dirty="0"/>
              <a:t>O</a:t>
            </a:r>
          </a:p>
          <a:p>
            <a:pPr algn="ctr">
              <a:lnSpc>
                <a:spcPts val="2300"/>
              </a:lnSpc>
            </a:pPr>
            <a:endParaRPr lang="en-US" sz="2300" dirty="0"/>
          </a:p>
          <a:p>
            <a:pPr algn="ctr">
              <a:lnSpc>
                <a:spcPts val="2300"/>
              </a:lnSpc>
            </a:pPr>
            <a:r>
              <a:rPr lang="en-US" sz="2400" dirty="0"/>
              <a:t>C</a:t>
            </a:r>
          </a:p>
          <a:p>
            <a:pPr algn="ctr">
              <a:lnSpc>
                <a:spcPts val="2300"/>
              </a:lnSpc>
            </a:pPr>
            <a:r>
              <a:rPr lang="en-US" sz="2400" dirty="0"/>
              <a:t>I</a:t>
            </a:r>
          </a:p>
          <a:p>
            <a:pPr algn="ctr">
              <a:lnSpc>
                <a:spcPts val="2300"/>
              </a:lnSpc>
            </a:pPr>
            <a:endParaRPr lang="en-US" sz="2300" dirty="0"/>
          </a:p>
          <a:p>
            <a:pPr algn="ctr">
              <a:lnSpc>
                <a:spcPts val="2300"/>
              </a:lnSpc>
            </a:pPr>
            <a:r>
              <a:rPr lang="en-US" sz="2400" dirty="0"/>
              <a:t>E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xmlns="" id="{DB25722F-3C10-3A84-669B-3185235547AD}"/>
              </a:ext>
            </a:extLst>
          </p:cNvPr>
          <p:cNvSpPr txBox="1"/>
          <p:nvPr/>
        </p:nvSpPr>
        <p:spPr>
          <a:xfrm>
            <a:off x="11041779" y="1671230"/>
            <a:ext cx="273339" cy="20779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2200"/>
              </a:lnSpc>
            </a:pPr>
            <a:r>
              <a:rPr lang="en-US" sz="2400" dirty="0"/>
              <a:t>A</a:t>
            </a:r>
          </a:p>
          <a:p>
            <a:pPr algn="ctr">
              <a:lnSpc>
                <a:spcPts val="2200"/>
              </a:lnSpc>
            </a:pPr>
            <a:endParaRPr lang="en-US" sz="2400" dirty="0"/>
          </a:p>
          <a:p>
            <a:pPr algn="ctr">
              <a:lnSpc>
                <a:spcPts val="2200"/>
              </a:lnSpc>
            </a:pPr>
            <a:r>
              <a:rPr lang="en-US" sz="2400" dirty="0"/>
              <a:t>N</a:t>
            </a:r>
          </a:p>
          <a:p>
            <a:pPr algn="ctr">
              <a:lnSpc>
                <a:spcPts val="2200"/>
              </a:lnSpc>
            </a:pPr>
            <a:r>
              <a:rPr lang="en-US" sz="2400" dirty="0"/>
              <a:t>U</a:t>
            </a:r>
          </a:p>
          <a:p>
            <a:pPr algn="ctr">
              <a:lnSpc>
                <a:spcPts val="2200"/>
              </a:lnSpc>
            </a:pPr>
            <a:r>
              <a:rPr lang="en-US" sz="2400" dirty="0"/>
              <a:t>A</a:t>
            </a:r>
          </a:p>
          <a:p>
            <a:pPr algn="ctr">
              <a:lnSpc>
                <a:spcPts val="2200"/>
              </a:lnSpc>
            </a:pPr>
            <a:r>
              <a:rPr lang="en-US" sz="2400" dirty="0"/>
              <a:t>L</a:t>
            </a:r>
          </a:p>
          <a:p>
            <a:pPr algn="ctr">
              <a:lnSpc>
                <a:spcPts val="2200"/>
              </a:lnSpc>
            </a:pPr>
            <a:r>
              <a:rPr lang="en-US" sz="2400" dirty="0"/>
              <a:t>L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xmlns="" id="{E815A8A2-33C8-F597-AA83-EC4FD51F9B7D}"/>
              </a:ext>
            </a:extLst>
          </p:cNvPr>
          <p:cNvSpPr txBox="1"/>
          <p:nvPr/>
        </p:nvSpPr>
        <p:spPr>
          <a:xfrm>
            <a:off x="5692100" y="2534571"/>
            <a:ext cx="397125" cy="236007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2200"/>
              </a:lnSpc>
            </a:pPr>
            <a:r>
              <a:rPr lang="en-US" sz="2400" dirty="0"/>
              <a:t>F</a:t>
            </a:r>
          </a:p>
          <a:p>
            <a:pPr algn="ctr">
              <a:lnSpc>
                <a:spcPts val="2200"/>
              </a:lnSpc>
            </a:pPr>
            <a:r>
              <a:rPr lang="en-US" sz="2400" dirty="0"/>
              <a:t>E</a:t>
            </a:r>
          </a:p>
          <a:p>
            <a:pPr algn="ctr">
              <a:lnSpc>
                <a:spcPts val="2200"/>
              </a:lnSpc>
            </a:pPr>
            <a:r>
              <a:rPr lang="en-US" sz="2400" dirty="0"/>
              <a:t>B</a:t>
            </a:r>
          </a:p>
          <a:p>
            <a:pPr algn="ctr">
              <a:lnSpc>
                <a:spcPts val="2200"/>
              </a:lnSpc>
            </a:pPr>
            <a:r>
              <a:rPr lang="en-US" sz="2400" dirty="0"/>
              <a:t>R</a:t>
            </a:r>
          </a:p>
          <a:p>
            <a:pPr algn="ctr">
              <a:lnSpc>
                <a:spcPts val="2200"/>
              </a:lnSpc>
            </a:pPr>
            <a:r>
              <a:rPr lang="en-US" sz="2400" dirty="0"/>
              <a:t>U</a:t>
            </a:r>
          </a:p>
          <a:p>
            <a:pPr algn="ctr">
              <a:lnSpc>
                <a:spcPts val="2200"/>
              </a:lnSpc>
            </a:pPr>
            <a:r>
              <a:rPr lang="en-US" sz="2400" dirty="0"/>
              <a:t>A</a:t>
            </a:r>
          </a:p>
          <a:p>
            <a:pPr algn="ctr">
              <a:lnSpc>
                <a:spcPts val="2200"/>
              </a:lnSpc>
            </a:pPr>
            <a:endParaRPr lang="en-US" sz="2400" dirty="0"/>
          </a:p>
          <a:p>
            <a:pPr algn="ctr">
              <a:lnSpc>
                <a:spcPts val="2200"/>
              </a:lnSpc>
            </a:pPr>
            <a:r>
              <a:rPr lang="en-US" sz="2400" dirty="0"/>
              <a:t>Y</a:t>
            </a: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xmlns="" id="{950E9714-6DD3-349C-40C4-901EDE31C3E9}"/>
              </a:ext>
            </a:extLst>
          </p:cNvPr>
          <p:cNvSpPr txBox="1"/>
          <p:nvPr/>
        </p:nvSpPr>
        <p:spPr>
          <a:xfrm>
            <a:off x="7824905" y="2501595"/>
            <a:ext cx="300358" cy="127964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2250"/>
              </a:lnSpc>
            </a:pPr>
            <a:r>
              <a:rPr lang="en-US" sz="2400" dirty="0"/>
              <a:t>ACH</a:t>
            </a:r>
          </a:p>
          <a:p>
            <a:pPr algn="ctr">
              <a:lnSpc>
                <a:spcPts val="2250"/>
              </a:lnSpc>
            </a:pPr>
            <a:r>
              <a:rPr lang="en-US" sz="2400" dirty="0"/>
              <a:t>I</a:t>
            </a:r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xmlns="" id="{C73CFF13-AD40-8679-56A1-D69BB037CF73}"/>
              </a:ext>
            </a:extLst>
          </p:cNvPr>
          <p:cNvSpPr txBox="1"/>
          <p:nvPr/>
        </p:nvSpPr>
        <p:spPr>
          <a:xfrm>
            <a:off x="7733105" y="3919282"/>
            <a:ext cx="298029" cy="17861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2300"/>
              </a:lnSpc>
            </a:pPr>
            <a:r>
              <a:rPr lang="en-US" sz="2400" dirty="0"/>
              <a:t>V</a:t>
            </a:r>
          </a:p>
          <a:p>
            <a:pPr algn="ctr">
              <a:lnSpc>
                <a:spcPts val="2300"/>
              </a:lnSpc>
            </a:pPr>
            <a:endParaRPr lang="en-US" sz="2000" dirty="0"/>
          </a:p>
          <a:p>
            <a:pPr algn="r">
              <a:lnSpc>
                <a:spcPts val="2200"/>
              </a:lnSpc>
            </a:pPr>
            <a:r>
              <a:rPr lang="en-US" sz="2400" dirty="0"/>
              <a:t>M</a:t>
            </a:r>
          </a:p>
          <a:p>
            <a:pPr algn="ctr">
              <a:lnSpc>
                <a:spcPts val="2100"/>
              </a:lnSpc>
            </a:pPr>
            <a:r>
              <a:rPr lang="en-US" sz="2400" dirty="0"/>
              <a:t>E</a:t>
            </a:r>
          </a:p>
          <a:p>
            <a:pPr algn="ctr">
              <a:lnSpc>
                <a:spcPts val="2100"/>
              </a:lnSpc>
            </a:pPr>
            <a:endParaRPr lang="en-US" dirty="0"/>
          </a:p>
          <a:p>
            <a:pPr algn="ctr">
              <a:lnSpc>
                <a:spcPts val="2100"/>
              </a:lnSpc>
            </a:pPr>
            <a:r>
              <a:rPr lang="en-US" sz="2400" dirty="0"/>
              <a:t>T</a:t>
            </a:r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xmlns="" id="{373B896E-B78A-2E03-6116-439357A9DEE0}"/>
              </a:ext>
            </a:extLst>
          </p:cNvPr>
          <p:cNvSpPr txBox="1"/>
          <p:nvPr/>
        </p:nvSpPr>
        <p:spPr>
          <a:xfrm>
            <a:off x="8613083" y="2790911"/>
            <a:ext cx="397125" cy="32064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2200"/>
              </a:lnSpc>
            </a:pPr>
            <a:r>
              <a:rPr lang="en-US" sz="2400" dirty="0"/>
              <a:t>C</a:t>
            </a:r>
          </a:p>
          <a:p>
            <a:pPr algn="ctr">
              <a:lnSpc>
                <a:spcPts val="2200"/>
              </a:lnSpc>
            </a:pPr>
            <a:r>
              <a:rPr lang="en-US" sz="2400" dirty="0"/>
              <a:t>O</a:t>
            </a:r>
          </a:p>
          <a:p>
            <a:pPr algn="ctr">
              <a:lnSpc>
                <a:spcPts val="2200"/>
              </a:lnSpc>
            </a:pPr>
            <a:r>
              <a:rPr lang="en-US" sz="2400" dirty="0"/>
              <a:t>O</a:t>
            </a:r>
          </a:p>
          <a:p>
            <a:pPr algn="ctr">
              <a:lnSpc>
                <a:spcPts val="2200"/>
              </a:lnSpc>
            </a:pPr>
            <a:endParaRPr lang="en-US" sz="2400" dirty="0"/>
          </a:p>
          <a:p>
            <a:pPr algn="ctr">
              <a:lnSpc>
                <a:spcPts val="2200"/>
              </a:lnSpc>
            </a:pPr>
            <a:r>
              <a:rPr lang="en-US" sz="2400" dirty="0"/>
              <a:t>D</a:t>
            </a:r>
          </a:p>
          <a:p>
            <a:pPr algn="ctr">
              <a:lnSpc>
                <a:spcPts val="2200"/>
              </a:lnSpc>
            </a:pPr>
            <a:r>
              <a:rPr lang="en-US" sz="2400" dirty="0"/>
              <a:t>I</a:t>
            </a:r>
          </a:p>
          <a:p>
            <a:pPr algn="ctr">
              <a:lnSpc>
                <a:spcPts val="2200"/>
              </a:lnSpc>
            </a:pPr>
            <a:r>
              <a:rPr lang="en-US" sz="2400" dirty="0"/>
              <a:t>N</a:t>
            </a:r>
          </a:p>
          <a:p>
            <a:pPr algn="ctr">
              <a:lnSpc>
                <a:spcPts val="2200"/>
              </a:lnSpc>
            </a:pPr>
            <a:r>
              <a:rPr lang="en-US" sz="2400" dirty="0"/>
              <a:t>A</a:t>
            </a:r>
          </a:p>
          <a:p>
            <a:pPr algn="ctr">
              <a:lnSpc>
                <a:spcPts val="2200"/>
              </a:lnSpc>
            </a:pPr>
            <a:r>
              <a:rPr lang="en-US" sz="2400" dirty="0"/>
              <a:t>T</a:t>
            </a:r>
          </a:p>
          <a:p>
            <a:pPr algn="ctr">
              <a:lnSpc>
                <a:spcPts val="2200"/>
              </a:lnSpc>
            </a:pPr>
            <a:r>
              <a:rPr lang="en-US" sz="2400" dirty="0"/>
              <a:t>O</a:t>
            </a:r>
          </a:p>
          <a:p>
            <a:pPr algn="ctr">
              <a:lnSpc>
                <a:spcPts val="2200"/>
              </a:lnSpc>
            </a:pPr>
            <a:r>
              <a:rPr lang="en-US" sz="2400" dirty="0"/>
              <a:t>R</a:t>
            </a:r>
          </a:p>
        </p:txBody>
      </p:sp>
      <p:pic>
        <p:nvPicPr>
          <p:cNvPr id="40" name="Picture 39">
            <a:extLst>
              <a:ext uri="{FF2B5EF4-FFF2-40B4-BE49-F238E27FC236}">
                <a16:creationId xmlns:a16="http://schemas.microsoft.com/office/drawing/2014/main" xmlns="" id="{0C68AD76-0308-BB31-87CE-C95FDED91F08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75653" y="3271652"/>
            <a:ext cx="2675032" cy="2618418"/>
          </a:xfrm>
          <a:prstGeom prst="rect">
            <a:avLst/>
          </a:prstGeom>
        </p:spPr>
      </p:pic>
      <p:sp>
        <p:nvSpPr>
          <p:cNvPr id="41" name="TextBox 40">
            <a:extLst>
              <a:ext uri="{FF2B5EF4-FFF2-40B4-BE49-F238E27FC236}">
                <a16:creationId xmlns:a16="http://schemas.microsoft.com/office/drawing/2014/main" xmlns="" id="{EC83883B-AA85-C5CF-BBBC-224CB42B3D9A}"/>
              </a:ext>
            </a:extLst>
          </p:cNvPr>
          <p:cNvSpPr txBox="1"/>
          <p:nvPr/>
        </p:nvSpPr>
        <p:spPr>
          <a:xfrm>
            <a:off x="3918530" y="5547800"/>
            <a:ext cx="312922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/>
              <a:t>W E  B  S  I   T  E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xmlns="" id="{7263D36A-69CF-B173-D614-3303948D1C47}"/>
              </a:ext>
            </a:extLst>
          </p:cNvPr>
          <p:cNvSpPr txBox="1"/>
          <p:nvPr/>
        </p:nvSpPr>
        <p:spPr>
          <a:xfrm>
            <a:off x="5075738" y="4974857"/>
            <a:ext cx="3900681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/>
              <a:t>N  O M  I  N  A T   I  O  N</a:t>
            </a:r>
          </a:p>
        </p:txBody>
      </p:sp>
    </p:spTree>
    <p:extLst>
      <p:ext uri="{BB962C8B-B14F-4D97-AF65-F5344CB8AC3E}">
        <p14:creationId xmlns:p14="http://schemas.microsoft.com/office/powerpoint/2010/main" val="2930920959"/>
      </p:ext>
    </p:extLst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B05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 3">
            <a:extLst>
              <a:ext uri="{FF2B5EF4-FFF2-40B4-BE49-F238E27FC236}">
                <a16:creationId xmlns:a16="http://schemas.microsoft.com/office/drawing/2014/main" xmlns="" id="{FB50B416-DE9B-4113-B78B-F31C56FF0DF7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3370048"/>
              </p:ext>
            </p:extLst>
          </p:nvPr>
        </p:nvGraphicFramePr>
        <p:xfrm>
          <a:off x="3983976" y="565604"/>
          <a:ext cx="7914761" cy="6183760"/>
        </p:xfrm>
        <a:graphic>
          <a:graphicData uri="http://schemas.openxmlformats.org/drawingml/2006/table">
            <a:tbl>
              <a:tblPr>
                <a:tableStyleId>{2D5ABB26-0587-4C30-8999-92F81FD0307C}</a:tableStyleId>
              </a:tblPr>
              <a:tblGrid>
                <a:gridCol w="295793">
                  <a:extLst>
                    <a:ext uri="{9D8B030D-6E8A-4147-A177-3AD203B41FA5}">
                      <a16:colId xmlns:a16="http://schemas.microsoft.com/office/drawing/2014/main" xmlns="" val="2968569868"/>
                    </a:ext>
                  </a:extLst>
                </a:gridCol>
                <a:gridCol w="292231">
                  <a:extLst>
                    <a:ext uri="{9D8B030D-6E8A-4147-A177-3AD203B41FA5}">
                      <a16:colId xmlns:a16="http://schemas.microsoft.com/office/drawing/2014/main" xmlns="" val="38388414"/>
                    </a:ext>
                  </a:extLst>
                </a:gridCol>
                <a:gridCol w="282804">
                  <a:extLst>
                    <a:ext uri="{9D8B030D-6E8A-4147-A177-3AD203B41FA5}">
                      <a16:colId xmlns:a16="http://schemas.microsoft.com/office/drawing/2014/main" xmlns="" val="578827524"/>
                    </a:ext>
                  </a:extLst>
                </a:gridCol>
                <a:gridCol w="301320">
                  <a:extLst>
                    <a:ext uri="{9D8B030D-6E8A-4147-A177-3AD203B41FA5}">
                      <a16:colId xmlns:a16="http://schemas.microsoft.com/office/drawing/2014/main" xmlns="" val="2026249849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722113973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2521889817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1798250165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1832287023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397017883"/>
                    </a:ext>
                  </a:extLst>
                </a:gridCol>
                <a:gridCol w="301867">
                  <a:extLst>
                    <a:ext uri="{9D8B030D-6E8A-4147-A177-3AD203B41FA5}">
                      <a16:colId xmlns:a16="http://schemas.microsoft.com/office/drawing/2014/main" xmlns="" val="2293359934"/>
                    </a:ext>
                  </a:extLst>
                </a:gridCol>
                <a:gridCol w="286969">
                  <a:extLst>
                    <a:ext uri="{9D8B030D-6E8A-4147-A177-3AD203B41FA5}">
                      <a16:colId xmlns:a16="http://schemas.microsoft.com/office/drawing/2014/main" xmlns="" val="1840360630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3304507495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2351035083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722247198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920109354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81917972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1656502830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1359163653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3935016166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3788227780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101611711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2978071408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2879273809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4245290701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2353630238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3103437316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1612881178"/>
                    </a:ext>
                  </a:extLst>
                </a:gridCol>
              </a:tblGrid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baseline="-250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497463161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baseline="-250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987696046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baseline="-250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3231804950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baseline="-250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4077730969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baseline="-250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022382442"/>
                  </a:ext>
                </a:extLst>
              </a:tr>
              <a:tr h="275856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baseline="-250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56999092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baseline="-250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590523046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2457797706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65396974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1018531873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164011738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1026317222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3719965078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1103447566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1600218622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2804152634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2179010855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3771794996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1272738529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2665826790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77601884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3272350050"/>
                  </a:ext>
                </a:extLst>
              </a:tr>
            </a:tbl>
          </a:graphicData>
        </a:graphic>
      </p:graphicFrame>
      <p:sp>
        <p:nvSpPr>
          <p:cNvPr id="6" name="Title 1">
            <a:extLst>
              <a:ext uri="{FF2B5EF4-FFF2-40B4-BE49-F238E27FC236}">
                <a16:creationId xmlns:a16="http://schemas.microsoft.com/office/drawing/2014/main" xmlns="" id="{0C090AE2-AFBE-53D6-B849-CA59F9CDC2EA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61632" y="351532"/>
            <a:ext cx="10558463" cy="471486"/>
          </a:xfrm>
        </p:spPr>
        <p:txBody>
          <a:bodyPr>
            <a:noAutofit/>
          </a:bodyPr>
          <a:lstStyle/>
          <a:p>
            <a:pPr algn="l"/>
            <a:r>
              <a:rPr lang="en-US" sz="3600" b="1" dirty="0">
                <a:solidFill>
                  <a:schemeClr val="bg1"/>
                </a:solidFill>
              </a:rPr>
              <a:t>SOLVING THE ACHIEVEMENT AWARD PUZZLE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xmlns="" id="{74424F12-7E6C-0783-9CD2-75FCBBD7232F}"/>
              </a:ext>
            </a:extLst>
          </p:cNvPr>
          <p:cNvSpPr txBox="1"/>
          <p:nvPr/>
        </p:nvSpPr>
        <p:spPr>
          <a:xfrm>
            <a:off x="11540519" y="501224"/>
            <a:ext cx="23567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1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xmlns="" id="{FB57B067-84BE-7529-450F-A12259E88755}"/>
              </a:ext>
            </a:extLst>
          </p:cNvPr>
          <p:cNvSpPr txBox="1"/>
          <p:nvPr/>
        </p:nvSpPr>
        <p:spPr>
          <a:xfrm>
            <a:off x="10090362" y="1090951"/>
            <a:ext cx="23567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2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xmlns="" id="{D355CB53-EFA5-D8D1-C27C-29AB3F67EE06}"/>
              </a:ext>
            </a:extLst>
          </p:cNvPr>
          <p:cNvSpPr txBox="1"/>
          <p:nvPr/>
        </p:nvSpPr>
        <p:spPr>
          <a:xfrm>
            <a:off x="10949772" y="1637696"/>
            <a:ext cx="23567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3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xmlns="" id="{A4B13232-474B-C1A0-1E27-AFB6C42C653C}"/>
              </a:ext>
            </a:extLst>
          </p:cNvPr>
          <p:cNvSpPr txBox="1"/>
          <p:nvPr/>
        </p:nvSpPr>
        <p:spPr>
          <a:xfrm>
            <a:off x="9496473" y="1914421"/>
            <a:ext cx="23567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4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xmlns="" id="{B5181666-2000-3B93-0E91-6F7F2611ADC7}"/>
              </a:ext>
            </a:extLst>
          </p:cNvPr>
          <p:cNvSpPr txBox="1"/>
          <p:nvPr/>
        </p:nvSpPr>
        <p:spPr>
          <a:xfrm>
            <a:off x="5669191" y="2484538"/>
            <a:ext cx="23567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5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xmlns="" id="{20AF5219-058D-2217-7DE1-DBBF9193581A}"/>
              </a:ext>
            </a:extLst>
          </p:cNvPr>
          <p:cNvSpPr txBox="1"/>
          <p:nvPr/>
        </p:nvSpPr>
        <p:spPr>
          <a:xfrm>
            <a:off x="7724540" y="2475111"/>
            <a:ext cx="23567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6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xmlns="" id="{91ABA464-F5E7-6144-0293-293EB1E69D27}"/>
              </a:ext>
            </a:extLst>
          </p:cNvPr>
          <p:cNvSpPr txBox="1"/>
          <p:nvPr/>
        </p:nvSpPr>
        <p:spPr>
          <a:xfrm>
            <a:off x="8595429" y="2746148"/>
            <a:ext cx="23567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7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xmlns="" id="{A2CD153C-E6C6-22A8-6D87-1CB1E5FA349D}"/>
              </a:ext>
            </a:extLst>
          </p:cNvPr>
          <p:cNvSpPr txBox="1"/>
          <p:nvPr/>
        </p:nvSpPr>
        <p:spPr>
          <a:xfrm>
            <a:off x="6263080" y="3051154"/>
            <a:ext cx="23567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8</a:t>
            </a: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xmlns="" id="{CED98445-54B0-D667-09A0-9085BD7C5303}"/>
              </a:ext>
            </a:extLst>
          </p:cNvPr>
          <p:cNvSpPr txBox="1"/>
          <p:nvPr/>
        </p:nvSpPr>
        <p:spPr>
          <a:xfrm>
            <a:off x="9185389" y="3312764"/>
            <a:ext cx="23567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9</a:t>
            </a: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xmlns="" id="{7E584EDA-2314-FD75-742E-2C5FA0162E60}"/>
              </a:ext>
            </a:extLst>
          </p:cNvPr>
          <p:cNvSpPr txBox="1"/>
          <p:nvPr/>
        </p:nvSpPr>
        <p:spPr>
          <a:xfrm>
            <a:off x="5087926" y="3591495"/>
            <a:ext cx="352938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10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xmlns="" id="{E413433F-8E15-A3CE-4C7C-0FDD6643BAE2}"/>
              </a:ext>
            </a:extLst>
          </p:cNvPr>
          <p:cNvSpPr txBox="1"/>
          <p:nvPr/>
        </p:nvSpPr>
        <p:spPr>
          <a:xfrm>
            <a:off x="7135457" y="3583801"/>
            <a:ext cx="352938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11</a:t>
            </a: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xmlns="" id="{309B1C0B-9AFC-BF94-6682-5BD22F244DE4}"/>
              </a:ext>
            </a:extLst>
          </p:cNvPr>
          <p:cNvSpPr txBox="1"/>
          <p:nvPr/>
        </p:nvSpPr>
        <p:spPr>
          <a:xfrm>
            <a:off x="3919586" y="3880660"/>
            <a:ext cx="352938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12</a:t>
            </a: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xmlns="" id="{5D476807-D99C-65D7-FDAF-E0FFF058759F}"/>
              </a:ext>
            </a:extLst>
          </p:cNvPr>
          <p:cNvSpPr txBox="1"/>
          <p:nvPr/>
        </p:nvSpPr>
        <p:spPr>
          <a:xfrm>
            <a:off x="5659765" y="4167689"/>
            <a:ext cx="352938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13</a:t>
            </a: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xmlns="" id="{C5735B45-FA24-82A9-2775-E61FE3404B37}"/>
              </a:ext>
            </a:extLst>
          </p:cNvPr>
          <p:cNvSpPr txBox="1"/>
          <p:nvPr/>
        </p:nvSpPr>
        <p:spPr>
          <a:xfrm>
            <a:off x="9769057" y="4178678"/>
            <a:ext cx="352938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14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xmlns="" id="{3AB7051F-4784-CDB0-8FB4-955283F951FD}"/>
              </a:ext>
            </a:extLst>
          </p:cNvPr>
          <p:cNvSpPr txBox="1"/>
          <p:nvPr/>
        </p:nvSpPr>
        <p:spPr>
          <a:xfrm>
            <a:off x="9175962" y="4735388"/>
            <a:ext cx="352938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15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xmlns="" id="{F2338F70-8292-2828-5967-23F81CFBEFB1}"/>
              </a:ext>
            </a:extLst>
          </p:cNvPr>
          <p:cNvSpPr txBox="1"/>
          <p:nvPr/>
        </p:nvSpPr>
        <p:spPr>
          <a:xfrm>
            <a:off x="5087926" y="5011343"/>
            <a:ext cx="352938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16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xmlns="" id="{B65D0FF2-BDE0-51CA-F0A1-F13A6DBC7D75}"/>
              </a:ext>
            </a:extLst>
          </p:cNvPr>
          <p:cNvSpPr txBox="1"/>
          <p:nvPr/>
        </p:nvSpPr>
        <p:spPr>
          <a:xfrm>
            <a:off x="6544814" y="5011343"/>
            <a:ext cx="352938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17</a:t>
            </a: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xmlns="" id="{CA05AFCB-5358-3291-9E8E-1A489A45493C}"/>
              </a:ext>
            </a:extLst>
          </p:cNvPr>
          <p:cNvSpPr txBox="1"/>
          <p:nvPr/>
        </p:nvSpPr>
        <p:spPr>
          <a:xfrm>
            <a:off x="9765705" y="5276654"/>
            <a:ext cx="352938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18</a:t>
            </a: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xmlns="" id="{5FF37386-6D65-2CA3-5209-BB3BF28EBC69}"/>
              </a:ext>
            </a:extLst>
          </p:cNvPr>
          <p:cNvSpPr txBox="1"/>
          <p:nvPr/>
        </p:nvSpPr>
        <p:spPr>
          <a:xfrm>
            <a:off x="3918530" y="5574672"/>
            <a:ext cx="352938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19</a:t>
            </a: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xmlns="" id="{5921F24E-D85D-6ED2-8602-3F7EB86D18F7}"/>
              </a:ext>
            </a:extLst>
          </p:cNvPr>
          <p:cNvSpPr txBox="1"/>
          <p:nvPr/>
        </p:nvSpPr>
        <p:spPr>
          <a:xfrm>
            <a:off x="170310" y="896718"/>
            <a:ext cx="4172554" cy="166199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2800" dirty="0">
                <a:solidFill>
                  <a:schemeClr val="bg1"/>
                </a:solidFill>
              </a:rPr>
              <a:t>DOWN</a:t>
            </a:r>
          </a:p>
          <a:p>
            <a:r>
              <a:rPr lang="en-US" sz="2800" dirty="0">
                <a:solidFill>
                  <a:schemeClr val="bg1"/>
                </a:solidFill>
              </a:rPr>
              <a:t>8. Shape of the Achievement Award.</a:t>
            </a:r>
          </a:p>
          <a:p>
            <a:endParaRPr lang="en-US" dirty="0">
              <a:solidFill>
                <a:schemeClr val="bg1"/>
              </a:solidFill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xmlns="" id="{E3B8F15F-26F2-8316-105D-07A72DEEE653}"/>
              </a:ext>
            </a:extLst>
          </p:cNvPr>
          <p:cNvSpPr txBox="1"/>
          <p:nvPr/>
        </p:nvSpPr>
        <p:spPr>
          <a:xfrm>
            <a:off x="10067236" y="1037090"/>
            <a:ext cx="200074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/>
              <a:t>G  O  L  D  E N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xmlns="" id="{2832BC79-F3B9-BF37-2581-8E08118B1251}"/>
              </a:ext>
            </a:extLst>
          </p:cNvPr>
          <p:cNvSpPr txBox="1"/>
          <p:nvPr/>
        </p:nvSpPr>
        <p:spPr>
          <a:xfrm>
            <a:off x="9535197" y="1882545"/>
            <a:ext cx="283920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/>
              <a:t>O U  T  L   I  N  E  S</a:t>
            </a: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xmlns="" id="{247BD598-C30F-77C4-C94D-10B08E1AB144}"/>
              </a:ext>
            </a:extLst>
          </p:cNvPr>
          <p:cNvSpPr txBox="1"/>
          <p:nvPr/>
        </p:nvSpPr>
        <p:spPr>
          <a:xfrm>
            <a:off x="7198606" y="3584031"/>
            <a:ext cx="4341913" cy="4714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/>
              <a:t>E  L  E  C  T  R  O  N  I  C  A  L  </a:t>
            </a:r>
            <a:r>
              <a:rPr lang="en-US" sz="2400" dirty="0" err="1"/>
              <a:t>L</a:t>
            </a:r>
            <a:r>
              <a:rPr lang="en-US" sz="2400" dirty="0"/>
              <a:t>  Y</a:t>
            </a: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xmlns="" id="{2F6BACA2-660E-E2B8-4848-F4AD64774460}"/>
              </a:ext>
            </a:extLst>
          </p:cNvPr>
          <p:cNvSpPr txBox="1"/>
          <p:nvPr/>
        </p:nvSpPr>
        <p:spPr>
          <a:xfrm>
            <a:off x="3918530" y="3848476"/>
            <a:ext cx="200074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/>
              <a:t>P  H  O  T O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xmlns="" id="{614644D6-C977-7DA2-4FB2-B980F36F0D1C}"/>
              </a:ext>
            </a:extLst>
          </p:cNvPr>
          <p:cNvSpPr txBox="1"/>
          <p:nvPr/>
        </p:nvSpPr>
        <p:spPr>
          <a:xfrm>
            <a:off x="5738151" y="4136200"/>
            <a:ext cx="3900681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/>
              <a:t>R  E  S  O U R  C  E  S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xmlns="" id="{D8610C36-4D17-FA4C-6AA3-DB7C7CD4F54B}"/>
              </a:ext>
            </a:extLst>
          </p:cNvPr>
          <p:cNvSpPr txBox="1"/>
          <p:nvPr/>
        </p:nvSpPr>
        <p:spPr>
          <a:xfrm>
            <a:off x="9251629" y="4688461"/>
            <a:ext cx="182427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/>
              <a:t>S  T  A  T  E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xmlns="" id="{C16F4F60-FDBB-7186-5CFA-DC085D7423DB}"/>
              </a:ext>
            </a:extLst>
          </p:cNvPr>
          <p:cNvSpPr txBox="1"/>
          <p:nvPr/>
        </p:nvSpPr>
        <p:spPr>
          <a:xfrm>
            <a:off x="9796378" y="5243812"/>
            <a:ext cx="182427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/>
              <a:t>R  O U N D</a:t>
            </a: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xmlns="" id="{CC6BF65B-5A8A-A519-B9EC-0CEC502AD454}"/>
              </a:ext>
            </a:extLst>
          </p:cNvPr>
          <p:cNvSpPr txBox="1"/>
          <p:nvPr/>
        </p:nvSpPr>
        <p:spPr>
          <a:xfrm>
            <a:off x="11513542" y="501224"/>
            <a:ext cx="464100" cy="21645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2300"/>
              </a:lnSpc>
            </a:pPr>
            <a:r>
              <a:rPr lang="en-US" sz="2400" dirty="0"/>
              <a:t>C</a:t>
            </a:r>
          </a:p>
          <a:p>
            <a:pPr algn="ctr">
              <a:lnSpc>
                <a:spcPts val="2300"/>
              </a:lnSpc>
            </a:pPr>
            <a:r>
              <a:rPr lang="en-US" sz="2400" dirty="0"/>
              <a:t>O</a:t>
            </a:r>
          </a:p>
          <a:p>
            <a:pPr algn="ctr">
              <a:lnSpc>
                <a:spcPts val="2300"/>
              </a:lnSpc>
            </a:pPr>
            <a:endParaRPr lang="en-US" sz="2300" dirty="0"/>
          </a:p>
          <a:p>
            <a:pPr algn="ctr">
              <a:lnSpc>
                <a:spcPts val="2300"/>
              </a:lnSpc>
            </a:pPr>
            <a:r>
              <a:rPr lang="en-US" sz="2400" dirty="0"/>
              <a:t>C</a:t>
            </a:r>
          </a:p>
          <a:p>
            <a:pPr algn="ctr">
              <a:lnSpc>
                <a:spcPts val="2300"/>
              </a:lnSpc>
            </a:pPr>
            <a:r>
              <a:rPr lang="en-US" sz="2400" dirty="0"/>
              <a:t>I</a:t>
            </a:r>
          </a:p>
          <a:p>
            <a:pPr algn="ctr">
              <a:lnSpc>
                <a:spcPts val="2300"/>
              </a:lnSpc>
            </a:pPr>
            <a:endParaRPr lang="en-US" sz="2300" dirty="0"/>
          </a:p>
          <a:p>
            <a:pPr algn="ctr">
              <a:lnSpc>
                <a:spcPts val="2300"/>
              </a:lnSpc>
            </a:pPr>
            <a:r>
              <a:rPr lang="en-US" sz="2400" dirty="0"/>
              <a:t>E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xmlns="" id="{DB25722F-3C10-3A84-669B-3185235547AD}"/>
              </a:ext>
            </a:extLst>
          </p:cNvPr>
          <p:cNvSpPr txBox="1"/>
          <p:nvPr/>
        </p:nvSpPr>
        <p:spPr>
          <a:xfrm>
            <a:off x="11041779" y="1671230"/>
            <a:ext cx="273339" cy="20779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2200"/>
              </a:lnSpc>
            </a:pPr>
            <a:r>
              <a:rPr lang="en-US" sz="2400" dirty="0"/>
              <a:t>A</a:t>
            </a:r>
          </a:p>
          <a:p>
            <a:pPr algn="ctr">
              <a:lnSpc>
                <a:spcPts val="2200"/>
              </a:lnSpc>
            </a:pPr>
            <a:endParaRPr lang="en-US" sz="2400" dirty="0"/>
          </a:p>
          <a:p>
            <a:pPr algn="ctr">
              <a:lnSpc>
                <a:spcPts val="2200"/>
              </a:lnSpc>
            </a:pPr>
            <a:r>
              <a:rPr lang="en-US" sz="2400" dirty="0"/>
              <a:t>N</a:t>
            </a:r>
          </a:p>
          <a:p>
            <a:pPr algn="ctr">
              <a:lnSpc>
                <a:spcPts val="2200"/>
              </a:lnSpc>
            </a:pPr>
            <a:r>
              <a:rPr lang="en-US" sz="2400" dirty="0"/>
              <a:t>U</a:t>
            </a:r>
          </a:p>
          <a:p>
            <a:pPr algn="ctr">
              <a:lnSpc>
                <a:spcPts val="2200"/>
              </a:lnSpc>
            </a:pPr>
            <a:r>
              <a:rPr lang="en-US" sz="2400" dirty="0"/>
              <a:t>A</a:t>
            </a:r>
          </a:p>
          <a:p>
            <a:pPr algn="ctr">
              <a:lnSpc>
                <a:spcPts val="2200"/>
              </a:lnSpc>
            </a:pPr>
            <a:r>
              <a:rPr lang="en-US" sz="2400" dirty="0"/>
              <a:t>L</a:t>
            </a:r>
          </a:p>
          <a:p>
            <a:pPr algn="ctr">
              <a:lnSpc>
                <a:spcPts val="2200"/>
              </a:lnSpc>
            </a:pPr>
            <a:r>
              <a:rPr lang="en-US" sz="2400" dirty="0"/>
              <a:t>L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xmlns="" id="{E815A8A2-33C8-F597-AA83-EC4FD51F9B7D}"/>
              </a:ext>
            </a:extLst>
          </p:cNvPr>
          <p:cNvSpPr txBox="1"/>
          <p:nvPr/>
        </p:nvSpPr>
        <p:spPr>
          <a:xfrm>
            <a:off x="5692100" y="2534571"/>
            <a:ext cx="397125" cy="236007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2200"/>
              </a:lnSpc>
            </a:pPr>
            <a:r>
              <a:rPr lang="en-US" sz="2400" dirty="0"/>
              <a:t>F</a:t>
            </a:r>
          </a:p>
          <a:p>
            <a:pPr algn="ctr">
              <a:lnSpc>
                <a:spcPts val="2200"/>
              </a:lnSpc>
            </a:pPr>
            <a:r>
              <a:rPr lang="en-US" sz="2400" dirty="0"/>
              <a:t>E</a:t>
            </a:r>
          </a:p>
          <a:p>
            <a:pPr algn="ctr">
              <a:lnSpc>
                <a:spcPts val="2200"/>
              </a:lnSpc>
            </a:pPr>
            <a:r>
              <a:rPr lang="en-US" sz="2400" dirty="0"/>
              <a:t>B</a:t>
            </a:r>
          </a:p>
          <a:p>
            <a:pPr algn="ctr">
              <a:lnSpc>
                <a:spcPts val="2200"/>
              </a:lnSpc>
            </a:pPr>
            <a:r>
              <a:rPr lang="en-US" sz="2400" dirty="0"/>
              <a:t>R</a:t>
            </a:r>
          </a:p>
          <a:p>
            <a:pPr algn="ctr">
              <a:lnSpc>
                <a:spcPts val="2200"/>
              </a:lnSpc>
            </a:pPr>
            <a:r>
              <a:rPr lang="en-US" sz="2400" dirty="0"/>
              <a:t>U</a:t>
            </a:r>
          </a:p>
          <a:p>
            <a:pPr algn="ctr">
              <a:lnSpc>
                <a:spcPts val="2200"/>
              </a:lnSpc>
            </a:pPr>
            <a:r>
              <a:rPr lang="en-US" sz="2400" dirty="0"/>
              <a:t>A</a:t>
            </a:r>
          </a:p>
          <a:p>
            <a:pPr algn="ctr">
              <a:lnSpc>
                <a:spcPts val="2200"/>
              </a:lnSpc>
            </a:pPr>
            <a:endParaRPr lang="en-US" sz="2400" dirty="0"/>
          </a:p>
          <a:p>
            <a:pPr algn="ctr">
              <a:lnSpc>
                <a:spcPts val="2200"/>
              </a:lnSpc>
            </a:pPr>
            <a:r>
              <a:rPr lang="en-US" sz="2400" dirty="0"/>
              <a:t>Y</a:t>
            </a: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xmlns="" id="{950E9714-6DD3-349C-40C4-901EDE31C3E9}"/>
              </a:ext>
            </a:extLst>
          </p:cNvPr>
          <p:cNvSpPr txBox="1"/>
          <p:nvPr/>
        </p:nvSpPr>
        <p:spPr>
          <a:xfrm>
            <a:off x="7824905" y="2501595"/>
            <a:ext cx="300358" cy="127964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2250"/>
              </a:lnSpc>
            </a:pPr>
            <a:r>
              <a:rPr lang="en-US" sz="2400" dirty="0"/>
              <a:t>ACH</a:t>
            </a:r>
          </a:p>
          <a:p>
            <a:pPr algn="ctr">
              <a:lnSpc>
                <a:spcPts val="2250"/>
              </a:lnSpc>
            </a:pPr>
            <a:r>
              <a:rPr lang="en-US" sz="2400" dirty="0"/>
              <a:t>I</a:t>
            </a:r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xmlns="" id="{C73CFF13-AD40-8679-56A1-D69BB037CF73}"/>
              </a:ext>
            </a:extLst>
          </p:cNvPr>
          <p:cNvSpPr txBox="1"/>
          <p:nvPr/>
        </p:nvSpPr>
        <p:spPr>
          <a:xfrm>
            <a:off x="7733105" y="3919282"/>
            <a:ext cx="298029" cy="17861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2300"/>
              </a:lnSpc>
            </a:pPr>
            <a:r>
              <a:rPr lang="en-US" sz="2400" dirty="0"/>
              <a:t>V</a:t>
            </a:r>
          </a:p>
          <a:p>
            <a:pPr algn="ctr">
              <a:lnSpc>
                <a:spcPts val="2300"/>
              </a:lnSpc>
            </a:pPr>
            <a:endParaRPr lang="en-US" sz="2000" dirty="0"/>
          </a:p>
          <a:p>
            <a:pPr algn="r">
              <a:lnSpc>
                <a:spcPts val="2200"/>
              </a:lnSpc>
            </a:pPr>
            <a:r>
              <a:rPr lang="en-US" sz="2400" dirty="0"/>
              <a:t>M</a:t>
            </a:r>
          </a:p>
          <a:p>
            <a:pPr algn="ctr">
              <a:lnSpc>
                <a:spcPts val="2100"/>
              </a:lnSpc>
            </a:pPr>
            <a:r>
              <a:rPr lang="en-US" sz="2400" dirty="0"/>
              <a:t>E</a:t>
            </a:r>
          </a:p>
          <a:p>
            <a:pPr algn="ctr">
              <a:lnSpc>
                <a:spcPts val="2100"/>
              </a:lnSpc>
            </a:pPr>
            <a:endParaRPr lang="en-US" dirty="0"/>
          </a:p>
          <a:p>
            <a:pPr algn="ctr">
              <a:lnSpc>
                <a:spcPts val="2100"/>
              </a:lnSpc>
            </a:pPr>
            <a:r>
              <a:rPr lang="en-US" sz="2400" dirty="0"/>
              <a:t>T</a:t>
            </a:r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xmlns="" id="{373B896E-B78A-2E03-6116-439357A9DEE0}"/>
              </a:ext>
            </a:extLst>
          </p:cNvPr>
          <p:cNvSpPr txBox="1"/>
          <p:nvPr/>
        </p:nvSpPr>
        <p:spPr>
          <a:xfrm>
            <a:off x="8613083" y="2790911"/>
            <a:ext cx="397125" cy="32064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2200"/>
              </a:lnSpc>
            </a:pPr>
            <a:r>
              <a:rPr lang="en-US" sz="2400" dirty="0"/>
              <a:t>C</a:t>
            </a:r>
          </a:p>
          <a:p>
            <a:pPr algn="ctr">
              <a:lnSpc>
                <a:spcPts val="2200"/>
              </a:lnSpc>
            </a:pPr>
            <a:r>
              <a:rPr lang="en-US" sz="2400" dirty="0"/>
              <a:t>O</a:t>
            </a:r>
          </a:p>
          <a:p>
            <a:pPr algn="ctr">
              <a:lnSpc>
                <a:spcPts val="2200"/>
              </a:lnSpc>
            </a:pPr>
            <a:r>
              <a:rPr lang="en-US" sz="2400" dirty="0"/>
              <a:t>O</a:t>
            </a:r>
          </a:p>
          <a:p>
            <a:pPr algn="ctr">
              <a:lnSpc>
                <a:spcPts val="2200"/>
              </a:lnSpc>
            </a:pPr>
            <a:endParaRPr lang="en-US" sz="2400" dirty="0"/>
          </a:p>
          <a:p>
            <a:pPr algn="ctr">
              <a:lnSpc>
                <a:spcPts val="2200"/>
              </a:lnSpc>
            </a:pPr>
            <a:r>
              <a:rPr lang="en-US" sz="2400" dirty="0"/>
              <a:t>D</a:t>
            </a:r>
          </a:p>
          <a:p>
            <a:pPr algn="ctr">
              <a:lnSpc>
                <a:spcPts val="2200"/>
              </a:lnSpc>
            </a:pPr>
            <a:r>
              <a:rPr lang="en-US" sz="2400" dirty="0"/>
              <a:t>I</a:t>
            </a:r>
          </a:p>
          <a:p>
            <a:pPr algn="ctr">
              <a:lnSpc>
                <a:spcPts val="2200"/>
              </a:lnSpc>
            </a:pPr>
            <a:r>
              <a:rPr lang="en-US" sz="2400" dirty="0"/>
              <a:t>N</a:t>
            </a:r>
          </a:p>
          <a:p>
            <a:pPr algn="ctr">
              <a:lnSpc>
                <a:spcPts val="2200"/>
              </a:lnSpc>
            </a:pPr>
            <a:r>
              <a:rPr lang="en-US" sz="2400" dirty="0"/>
              <a:t>A</a:t>
            </a:r>
          </a:p>
          <a:p>
            <a:pPr algn="ctr">
              <a:lnSpc>
                <a:spcPts val="2200"/>
              </a:lnSpc>
            </a:pPr>
            <a:r>
              <a:rPr lang="en-US" sz="2400" dirty="0"/>
              <a:t>T</a:t>
            </a:r>
          </a:p>
          <a:p>
            <a:pPr algn="ctr">
              <a:lnSpc>
                <a:spcPts val="2200"/>
              </a:lnSpc>
            </a:pPr>
            <a:r>
              <a:rPr lang="en-US" sz="2400" dirty="0"/>
              <a:t>O</a:t>
            </a:r>
          </a:p>
          <a:p>
            <a:pPr algn="ctr">
              <a:lnSpc>
                <a:spcPts val="2200"/>
              </a:lnSpc>
            </a:pPr>
            <a:r>
              <a:rPr lang="en-US" sz="2400" dirty="0"/>
              <a:t>R</a:t>
            </a:r>
          </a:p>
        </p:txBody>
      </p:sp>
      <p:pic>
        <p:nvPicPr>
          <p:cNvPr id="40" name="Picture 39">
            <a:extLst>
              <a:ext uri="{FF2B5EF4-FFF2-40B4-BE49-F238E27FC236}">
                <a16:creationId xmlns:a16="http://schemas.microsoft.com/office/drawing/2014/main" xmlns="" id="{0C68AD76-0308-BB31-87CE-C95FDED91F08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75653" y="3271652"/>
            <a:ext cx="2675032" cy="2618418"/>
          </a:xfrm>
          <a:prstGeom prst="rect">
            <a:avLst/>
          </a:prstGeom>
        </p:spPr>
      </p:pic>
      <p:sp>
        <p:nvSpPr>
          <p:cNvPr id="36" name="TextBox 35">
            <a:extLst>
              <a:ext uri="{FF2B5EF4-FFF2-40B4-BE49-F238E27FC236}">
                <a16:creationId xmlns:a16="http://schemas.microsoft.com/office/drawing/2014/main" xmlns="" id="{1578EF99-C82C-917A-361F-03C1B9C9638C}"/>
              </a:ext>
            </a:extLst>
          </p:cNvPr>
          <p:cNvSpPr txBox="1"/>
          <p:nvPr/>
        </p:nvSpPr>
        <p:spPr>
          <a:xfrm>
            <a:off x="6306873" y="3054102"/>
            <a:ext cx="352661" cy="16414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2300"/>
              </a:lnSpc>
            </a:pPr>
            <a:r>
              <a:rPr lang="en-US" sz="2400" dirty="0"/>
              <a:t>T</a:t>
            </a:r>
          </a:p>
          <a:p>
            <a:pPr>
              <a:lnSpc>
                <a:spcPts val="2300"/>
              </a:lnSpc>
            </a:pPr>
            <a:r>
              <a:rPr lang="en-US" sz="2400" dirty="0"/>
              <a:t>E</a:t>
            </a:r>
          </a:p>
          <a:p>
            <a:pPr>
              <a:lnSpc>
                <a:spcPts val="2300"/>
              </a:lnSpc>
            </a:pPr>
            <a:r>
              <a:rPr lang="en-US" sz="2400" dirty="0"/>
              <a:t>X</a:t>
            </a:r>
          </a:p>
          <a:p>
            <a:pPr>
              <a:lnSpc>
                <a:spcPts val="2300"/>
              </a:lnSpc>
            </a:pPr>
            <a:r>
              <a:rPr lang="en-US" sz="2400" dirty="0"/>
              <a:t>A</a:t>
            </a:r>
          </a:p>
          <a:p>
            <a:endParaRPr lang="en-US" sz="2400" dirty="0"/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xmlns="" id="{7C70B808-CF29-613A-2B13-92D48B92A245}"/>
              </a:ext>
            </a:extLst>
          </p:cNvPr>
          <p:cNvSpPr txBox="1"/>
          <p:nvPr/>
        </p:nvSpPr>
        <p:spPr>
          <a:xfrm>
            <a:off x="3918530" y="5547800"/>
            <a:ext cx="312922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/>
              <a:t>W E  B  S  I   T  E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xmlns="" id="{8FBF2CA6-B479-184F-6673-4D3235BB7AD9}"/>
              </a:ext>
            </a:extLst>
          </p:cNvPr>
          <p:cNvSpPr txBox="1"/>
          <p:nvPr/>
        </p:nvSpPr>
        <p:spPr>
          <a:xfrm>
            <a:off x="5075738" y="4974857"/>
            <a:ext cx="3900681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/>
              <a:t>N  O M  I  N  A T   I  O  N</a:t>
            </a:r>
          </a:p>
        </p:txBody>
      </p:sp>
    </p:spTree>
    <p:extLst>
      <p:ext uri="{BB962C8B-B14F-4D97-AF65-F5344CB8AC3E}">
        <p14:creationId xmlns:p14="http://schemas.microsoft.com/office/powerpoint/2010/main" val="122444200"/>
      </p:ext>
    </p:extLst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B05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 3">
            <a:extLst>
              <a:ext uri="{FF2B5EF4-FFF2-40B4-BE49-F238E27FC236}">
                <a16:creationId xmlns:a16="http://schemas.microsoft.com/office/drawing/2014/main" xmlns="" id="{FB50B416-DE9B-4113-B78B-F31C56FF0DF7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611619249"/>
              </p:ext>
            </p:extLst>
          </p:nvPr>
        </p:nvGraphicFramePr>
        <p:xfrm>
          <a:off x="3983976" y="565604"/>
          <a:ext cx="7914761" cy="6183760"/>
        </p:xfrm>
        <a:graphic>
          <a:graphicData uri="http://schemas.openxmlformats.org/drawingml/2006/table">
            <a:tbl>
              <a:tblPr>
                <a:tableStyleId>{2D5ABB26-0587-4C30-8999-92F81FD0307C}</a:tableStyleId>
              </a:tblPr>
              <a:tblGrid>
                <a:gridCol w="295793">
                  <a:extLst>
                    <a:ext uri="{9D8B030D-6E8A-4147-A177-3AD203B41FA5}">
                      <a16:colId xmlns:a16="http://schemas.microsoft.com/office/drawing/2014/main" xmlns="" val="2968569868"/>
                    </a:ext>
                  </a:extLst>
                </a:gridCol>
                <a:gridCol w="292231">
                  <a:extLst>
                    <a:ext uri="{9D8B030D-6E8A-4147-A177-3AD203B41FA5}">
                      <a16:colId xmlns:a16="http://schemas.microsoft.com/office/drawing/2014/main" xmlns="" val="38388414"/>
                    </a:ext>
                  </a:extLst>
                </a:gridCol>
                <a:gridCol w="282804">
                  <a:extLst>
                    <a:ext uri="{9D8B030D-6E8A-4147-A177-3AD203B41FA5}">
                      <a16:colId xmlns:a16="http://schemas.microsoft.com/office/drawing/2014/main" xmlns="" val="578827524"/>
                    </a:ext>
                  </a:extLst>
                </a:gridCol>
                <a:gridCol w="301320">
                  <a:extLst>
                    <a:ext uri="{9D8B030D-6E8A-4147-A177-3AD203B41FA5}">
                      <a16:colId xmlns:a16="http://schemas.microsoft.com/office/drawing/2014/main" xmlns="" val="2026249849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722113973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2521889817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1798250165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1832287023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397017883"/>
                    </a:ext>
                  </a:extLst>
                </a:gridCol>
                <a:gridCol w="301867">
                  <a:extLst>
                    <a:ext uri="{9D8B030D-6E8A-4147-A177-3AD203B41FA5}">
                      <a16:colId xmlns:a16="http://schemas.microsoft.com/office/drawing/2014/main" xmlns="" val="2293359934"/>
                    </a:ext>
                  </a:extLst>
                </a:gridCol>
                <a:gridCol w="286969">
                  <a:extLst>
                    <a:ext uri="{9D8B030D-6E8A-4147-A177-3AD203B41FA5}">
                      <a16:colId xmlns:a16="http://schemas.microsoft.com/office/drawing/2014/main" xmlns="" val="1840360630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3304507495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2351035083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722247198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920109354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81917972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1656502830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1359163653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3935016166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3788227780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101611711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2978071408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2879273809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4245290701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2353630238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3103437316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1612881178"/>
                    </a:ext>
                  </a:extLst>
                </a:gridCol>
              </a:tblGrid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baseline="-250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497463161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baseline="-250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987696046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baseline="-250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3231804950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baseline="-250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4077730969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baseline="-250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022382442"/>
                  </a:ext>
                </a:extLst>
              </a:tr>
              <a:tr h="275856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baseline="-250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56999092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baseline="-250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590523046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2457797706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65396974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1018531873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164011738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1026317222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3719965078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1103447566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1600218622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2804152634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2179010855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3771794996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1272738529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2665826790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77601884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3272350050"/>
                  </a:ext>
                </a:extLst>
              </a:tr>
            </a:tbl>
          </a:graphicData>
        </a:graphic>
      </p:graphicFrame>
      <p:sp>
        <p:nvSpPr>
          <p:cNvPr id="6" name="Title 1">
            <a:extLst>
              <a:ext uri="{FF2B5EF4-FFF2-40B4-BE49-F238E27FC236}">
                <a16:creationId xmlns:a16="http://schemas.microsoft.com/office/drawing/2014/main" xmlns="" id="{0C090AE2-AFBE-53D6-B849-CA59F9CDC2EA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61632" y="351532"/>
            <a:ext cx="10558463" cy="471486"/>
          </a:xfrm>
        </p:spPr>
        <p:txBody>
          <a:bodyPr>
            <a:noAutofit/>
          </a:bodyPr>
          <a:lstStyle/>
          <a:p>
            <a:pPr algn="l"/>
            <a:r>
              <a:rPr lang="en-US" sz="3600" b="1" dirty="0">
                <a:solidFill>
                  <a:schemeClr val="bg1"/>
                </a:solidFill>
              </a:rPr>
              <a:t>SOLVING THE ACHIEVEMENT AWARD PUZZLE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xmlns="" id="{74424F12-7E6C-0783-9CD2-75FCBBD7232F}"/>
              </a:ext>
            </a:extLst>
          </p:cNvPr>
          <p:cNvSpPr txBox="1"/>
          <p:nvPr/>
        </p:nvSpPr>
        <p:spPr>
          <a:xfrm>
            <a:off x="11540519" y="501224"/>
            <a:ext cx="23567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1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xmlns="" id="{FB57B067-84BE-7529-450F-A12259E88755}"/>
              </a:ext>
            </a:extLst>
          </p:cNvPr>
          <p:cNvSpPr txBox="1"/>
          <p:nvPr/>
        </p:nvSpPr>
        <p:spPr>
          <a:xfrm>
            <a:off x="10090362" y="1090951"/>
            <a:ext cx="23567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2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xmlns="" id="{D355CB53-EFA5-D8D1-C27C-29AB3F67EE06}"/>
              </a:ext>
            </a:extLst>
          </p:cNvPr>
          <p:cNvSpPr txBox="1"/>
          <p:nvPr/>
        </p:nvSpPr>
        <p:spPr>
          <a:xfrm>
            <a:off x="10949772" y="1637696"/>
            <a:ext cx="23567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3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xmlns="" id="{A4B13232-474B-C1A0-1E27-AFB6C42C653C}"/>
              </a:ext>
            </a:extLst>
          </p:cNvPr>
          <p:cNvSpPr txBox="1"/>
          <p:nvPr/>
        </p:nvSpPr>
        <p:spPr>
          <a:xfrm>
            <a:off x="9496473" y="1914421"/>
            <a:ext cx="23567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4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xmlns="" id="{B5181666-2000-3B93-0E91-6F7F2611ADC7}"/>
              </a:ext>
            </a:extLst>
          </p:cNvPr>
          <p:cNvSpPr txBox="1"/>
          <p:nvPr/>
        </p:nvSpPr>
        <p:spPr>
          <a:xfrm>
            <a:off x="5669191" y="2484538"/>
            <a:ext cx="23567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5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xmlns="" id="{20AF5219-058D-2217-7DE1-DBBF9193581A}"/>
              </a:ext>
            </a:extLst>
          </p:cNvPr>
          <p:cNvSpPr txBox="1"/>
          <p:nvPr/>
        </p:nvSpPr>
        <p:spPr>
          <a:xfrm>
            <a:off x="7724540" y="2475111"/>
            <a:ext cx="23567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6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xmlns="" id="{91ABA464-F5E7-6144-0293-293EB1E69D27}"/>
              </a:ext>
            </a:extLst>
          </p:cNvPr>
          <p:cNvSpPr txBox="1"/>
          <p:nvPr/>
        </p:nvSpPr>
        <p:spPr>
          <a:xfrm>
            <a:off x="8595429" y="2746148"/>
            <a:ext cx="23567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7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xmlns="" id="{A2CD153C-E6C6-22A8-6D87-1CB1E5FA349D}"/>
              </a:ext>
            </a:extLst>
          </p:cNvPr>
          <p:cNvSpPr txBox="1"/>
          <p:nvPr/>
        </p:nvSpPr>
        <p:spPr>
          <a:xfrm>
            <a:off x="6263080" y="3051154"/>
            <a:ext cx="23567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8</a:t>
            </a: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xmlns="" id="{CED98445-54B0-D667-09A0-9085BD7C5303}"/>
              </a:ext>
            </a:extLst>
          </p:cNvPr>
          <p:cNvSpPr txBox="1"/>
          <p:nvPr/>
        </p:nvSpPr>
        <p:spPr>
          <a:xfrm>
            <a:off x="9185389" y="3312764"/>
            <a:ext cx="23567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9</a:t>
            </a: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xmlns="" id="{7E584EDA-2314-FD75-742E-2C5FA0162E60}"/>
              </a:ext>
            </a:extLst>
          </p:cNvPr>
          <p:cNvSpPr txBox="1"/>
          <p:nvPr/>
        </p:nvSpPr>
        <p:spPr>
          <a:xfrm>
            <a:off x="5087926" y="3591495"/>
            <a:ext cx="352938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10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xmlns="" id="{E413433F-8E15-A3CE-4C7C-0FDD6643BAE2}"/>
              </a:ext>
            </a:extLst>
          </p:cNvPr>
          <p:cNvSpPr txBox="1"/>
          <p:nvPr/>
        </p:nvSpPr>
        <p:spPr>
          <a:xfrm>
            <a:off x="7135457" y="3583801"/>
            <a:ext cx="352938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11</a:t>
            </a: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xmlns="" id="{309B1C0B-9AFC-BF94-6682-5BD22F244DE4}"/>
              </a:ext>
            </a:extLst>
          </p:cNvPr>
          <p:cNvSpPr txBox="1"/>
          <p:nvPr/>
        </p:nvSpPr>
        <p:spPr>
          <a:xfrm>
            <a:off x="3919586" y="3880660"/>
            <a:ext cx="352938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12</a:t>
            </a: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xmlns="" id="{5D476807-D99C-65D7-FDAF-E0FFF058759F}"/>
              </a:ext>
            </a:extLst>
          </p:cNvPr>
          <p:cNvSpPr txBox="1"/>
          <p:nvPr/>
        </p:nvSpPr>
        <p:spPr>
          <a:xfrm>
            <a:off x="5659765" y="4167689"/>
            <a:ext cx="352938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13</a:t>
            </a: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xmlns="" id="{C5735B45-FA24-82A9-2775-E61FE3404B37}"/>
              </a:ext>
            </a:extLst>
          </p:cNvPr>
          <p:cNvSpPr txBox="1"/>
          <p:nvPr/>
        </p:nvSpPr>
        <p:spPr>
          <a:xfrm>
            <a:off x="9769057" y="4178678"/>
            <a:ext cx="352938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14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xmlns="" id="{3AB7051F-4784-CDB0-8FB4-955283F951FD}"/>
              </a:ext>
            </a:extLst>
          </p:cNvPr>
          <p:cNvSpPr txBox="1"/>
          <p:nvPr/>
        </p:nvSpPr>
        <p:spPr>
          <a:xfrm>
            <a:off x="9175962" y="4735388"/>
            <a:ext cx="352938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15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xmlns="" id="{F2338F70-8292-2828-5967-23F81CFBEFB1}"/>
              </a:ext>
            </a:extLst>
          </p:cNvPr>
          <p:cNvSpPr txBox="1"/>
          <p:nvPr/>
        </p:nvSpPr>
        <p:spPr>
          <a:xfrm>
            <a:off x="5087926" y="5011343"/>
            <a:ext cx="352938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16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xmlns="" id="{B65D0FF2-BDE0-51CA-F0A1-F13A6DBC7D75}"/>
              </a:ext>
            </a:extLst>
          </p:cNvPr>
          <p:cNvSpPr txBox="1"/>
          <p:nvPr/>
        </p:nvSpPr>
        <p:spPr>
          <a:xfrm>
            <a:off x="6544814" y="5011343"/>
            <a:ext cx="352938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17</a:t>
            </a: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xmlns="" id="{CA05AFCB-5358-3291-9E8E-1A489A45493C}"/>
              </a:ext>
            </a:extLst>
          </p:cNvPr>
          <p:cNvSpPr txBox="1"/>
          <p:nvPr/>
        </p:nvSpPr>
        <p:spPr>
          <a:xfrm>
            <a:off x="9765705" y="5276654"/>
            <a:ext cx="352938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18</a:t>
            </a: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xmlns="" id="{5FF37386-6D65-2CA3-5209-BB3BF28EBC69}"/>
              </a:ext>
            </a:extLst>
          </p:cNvPr>
          <p:cNvSpPr txBox="1"/>
          <p:nvPr/>
        </p:nvSpPr>
        <p:spPr>
          <a:xfrm>
            <a:off x="3918530" y="5574672"/>
            <a:ext cx="352938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19</a:t>
            </a: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xmlns="" id="{5921F24E-D85D-6ED2-8602-3F7EB86D18F7}"/>
              </a:ext>
            </a:extLst>
          </p:cNvPr>
          <p:cNvSpPr txBox="1"/>
          <p:nvPr/>
        </p:nvSpPr>
        <p:spPr>
          <a:xfrm>
            <a:off x="170310" y="896718"/>
            <a:ext cx="4172554" cy="166199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2800" dirty="0">
                <a:solidFill>
                  <a:schemeClr val="bg1"/>
                </a:solidFill>
              </a:rPr>
              <a:t>DOWN</a:t>
            </a:r>
          </a:p>
          <a:p>
            <a:r>
              <a:rPr lang="en-US" sz="2800" dirty="0">
                <a:solidFill>
                  <a:schemeClr val="bg1"/>
                </a:solidFill>
              </a:rPr>
              <a:t>9. Applications must include a letter of _______.</a:t>
            </a:r>
          </a:p>
          <a:p>
            <a:endParaRPr lang="en-US" dirty="0">
              <a:solidFill>
                <a:schemeClr val="bg1"/>
              </a:solidFill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xmlns="" id="{E3B8F15F-26F2-8316-105D-07A72DEEE653}"/>
              </a:ext>
            </a:extLst>
          </p:cNvPr>
          <p:cNvSpPr txBox="1"/>
          <p:nvPr/>
        </p:nvSpPr>
        <p:spPr>
          <a:xfrm>
            <a:off x="10067236" y="1037090"/>
            <a:ext cx="200074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/>
              <a:t>G  O  L  D  E N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xmlns="" id="{2832BC79-F3B9-BF37-2581-8E08118B1251}"/>
              </a:ext>
            </a:extLst>
          </p:cNvPr>
          <p:cNvSpPr txBox="1"/>
          <p:nvPr/>
        </p:nvSpPr>
        <p:spPr>
          <a:xfrm>
            <a:off x="9535197" y="1882545"/>
            <a:ext cx="283920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/>
              <a:t>O U  T  L   I  N  E  S</a:t>
            </a: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xmlns="" id="{247BD598-C30F-77C4-C94D-10B08E1AB144}"/>
              </a:ext>
            </a:extLst>
          </p:cNvPr>
          <p:cNvSpPr txBox="1"/>
          <p:nvPr/>
        </p:nvSpPr>
        <p:spPr>
          <a:xfrm>
            <a:off x="7198606" y="3584031"/>
            <a:ext cx="4341913" cy="4714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/>
              <a:t>E  L  E  C  T  R  O  N  I  C  A  L  </a:t>
            </a:r>
            <a:r>
              <a:rPr lang="en-US" sz="2400" dirty="0" err="1"/>
              <a:t>L</a:t>
            </a:r>
            <a:r>
              <a:rPr lang="en-US" sz="2400" dirty="0"/>
              <a:t>  Y</a:t>
            </a: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xmlns="" id="{2F6BACA2-660E-E2B8-4848-F4AD64774460}"/>
              </a:ext>
            </a:extLst>
          </p:cNvPr>
          <p:cNvSpPr txBox="1"/>
          <p:nvPr/>
        </p:nvSpPr>
        <p:spPr>
          <a:xfrm>
            <a:off x="3918530" y="3848476"/>
            <a:ext cx="200074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/>
              <a:t>P  H  O  T O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xmlns="" id="{614644D6-C977-7DA2-4FB2-B980F36F0D1C}"/>
              </a:ext>
            </a:extLst>
          </p:cNvPr>
          <p:cNvSpPr txBox="1"/>
          <p:nvPr/>
        </p:nvSpPr>
        <p:spPr>
          <a:xfrm>
            <a:off x="5738151" y="4136200"/>
            <a:ext cx="3900681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/>
              <a:t>R  E  S  O U R  C  E  S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xmlns="" id="{D8610C36-4D17-FA4C-6AA3-DB7C7CD4F54B}"/>
              </a:ext>
            </a:extLst>
          </p:cNvPr>
          <p:cNvSpPr txBox="1"/>
          <p:nvPr/>
        </p:nvSpPr>
        <p:spPr>
          <a:xfrm>
            <a:off x="9251629" y="4688461"/>
            <a:ext cx="182427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/>
              <a:t>S  T  A  T  E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xmlns="" id="{C16F4F60-FDBB-7186-5CFA-DC085D7423DB}"/>
              </a:ext>
            </a:extLst>
          </p:cNvPr>
          <p:cNvSpPr txBox="1"/>
          <p:nvPr/>
        </p:nvSpPr>
        <p:spPr>
          <a:xfrm>
            <a:off x="9796378" y="5243812"/>
            <a:ext cx="182427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/>
              <a:t>R  O U N D</a:t>
            </a: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xmlns="" id="{CC6BF65B-5A8A-A519-B9EC-0CEC502AD454}"/>
              </a:ext>
            </a:extLst>
          </p:cNvPr>
          <p:cNvSpPr txBox="1"/>
          <p:nvPr/>
        </p:nvSpPr>
        <p:spPr>
          <a:xfrm>
            <a:off x="11513542" y="501224"/>
            <a:ext cx="464100" cy="21645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2300"/>
              </a:lnSpc>
            </a:pPr>
            <a:r>
              <a:rPr lang="en-US" sz="2400" dirty="0"/>
              <a:t>C</a:t>
            </a:r>
          </a:p>
          <a:p>
            <a:pPr algn="ctr">
              <a:lnSpc>
                <a:spcPts val="2300"/>
              </a:lnSpc>
            </a:pPr>
            <a:r>
              <a:rPr lang="en-US" sz="2400" dirty="0"/>
              <a:t>O</a:t>
            </a:r>
          </a:p>
          <a:p>
            <a:pPr algn="ctr">
              <a:lnSpc>
                <a:spcPts val="2300"/>
              </a:lnSpc>
            </a:pPr>
            <a:endParaRPr lang="en-US" sz="2300" dirty="0"/>
          </a:p>
          <a:p>
            <a:pPr algn="ctr">
              <a:lnSpc>
                <a:spcPts val="2300"/>
              </a:lnSpc>
            </a:pPr>
            <a:r>
              <a:rPr lang="en-US" sz="2400" dirty="0"/>
              <a:t>C</a:t>
            </a:r>
          </a:p>
          <a:p>
            <a:pPr algn="ctr">
              <a:lnSpc>
                <a:spcPts val="2300"/>
              </a:lnSpc>
            </a:pPr>
            <a:r>
              <a:rPr lang="en-US" sz="2400" dirty="0"/>
              <a:t>I</a:t>
            </a:r>
          </a:p>
          <a:p>
            <a:pPr algn="ctr">
              <a:lnSpc>
                <a:spcPts val="2300"/>
              </a:lnSpc>
            </a:pPr>
            <a:endParaRPr lang="en-US" sz="2300" dirty="0"/>
          </a:p>
          <a:p>
            <a:pPr algn="ctr">
              <a:lnSpc>
                <a:spcPts val="2300"/>
              </a:lnSpc>
            </a:pPr>
            <a:r>
              <a:rPr lang="en-US" sz="2400" dirty="0"/>
              <a:t>E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xmlns="" id="{DB25722F-3C10-3A84-669B-3185235547AD}"/>
              </a:ext>
            </a:extLst>
          </p:cNvPr>
          <p:cNvSpPr txBox="1"/>
          <p:nvPr/>
        </p:nvSpPr>
        <p:spPr>
          <a:xfrm>
            <a:off x="11041779" y="1671230"/>
            <a:ext cx="273339" cy="20779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2200"/>
              </a:lnSpc>
            </a:pPr>
            <a:r>
              <a:rPr lang="en-US" sz="2400" dirty="0"/>
              <a:t>A</a:t>
            </a:r>
          </a:p>
          <a:p>
            <a:pPr algn="ctr">
              <a:lnSpc>
                <a:spcPts val="2200"/>
              </a:lnSpc>
            </a:pPr>
            <a:endParaRPr lang="en-US" sz="2400" dirty="0"/>
          </a:p>
          <a:p>
            <a:pPr algn="ctr">
              <a:lnSpc>
                <a:spcPts val="2200"/>
              </a:lnSpc>
            </a:pPr>
            <a:r>
              <a:rPr lang="en-US" sz="2400" dirty="0"/>
              <a:t>N</a:t>
            </a:r>
          </a:p>
          <a:p>
            <a:pPr algn="ctr">
              <a:lnSpc>
                <a:spcPts val="2200"/>
              </a:lnSpc>
            </a:pPr>
            <a:r>
              <a:rPr lang="en-US" sz="2400" dirty="0"/>
              <a:t>U</a:t>
            </a:r>
          </a:p>
          <a:p>
            <a:pPr algn="ctr">
              <a:lnSpc>
                <a:spcPts val="2200"/>
              </a:lnSpc>
            </a:pPr>
            <a:r>
              <a:rPr lang="en-US" sz="2400" dirty="0"/>
              <a:t>A</a:t>
            </a:r>
          </a:p>
          <a:p>
            <a:pPr algn="ctr">
              <a:lnSpc>
                <a:spcPts val="2200"/>
              </a:lnSpc>
            </a:pPr>
            <a:r>
              <a:rPr lang="en-US" sz="2400" dirty="0"/>
              <a:t>L</a:t>
            </a:r>
          </a:p>
          <a:p>
            <a:pPr algn="ctr">
              <a:lnSpc>
                <a:spcPts val="2200"/>
              </a:lnSpc>
            </a:pPr>
            <a:r>
              <a:rPr lang="en-US" sz="2400" dirty="0"/>
              <a:t>L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xmlns="" id="{E815A8A2-33C8-F597-AA83-EC4FD51F9B7D}"/>
              </a:ext>
            </a:extLst>
          </p:cNvPr>
          <p:cNvSpPr txBox="1"/>
          <p:nvPr/>
        </p:nvSpPr>
        <p:spPr>
          <a:xfrm>
            <a:off x="5692100" y="2534571"/>
            <a:ext cx="397125" cy="236007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2200"/>
              </a:lnSpc>
            </a:pPr>
            <a:r>
              <a:rPr lang="en-US" sz="2400" dirty="0"/>
              <a:t>F</a:t>
            </a:r>
          </a:p>
          <a:p>
            <a:pPr algn="ctr">
              <a:lnSpc>
                <a:spcPts val="2200"/>
              </a:lnSpc>
            </a:pPr>
            <a:r>
              <a:rPr lang="en-US" sz="2400" dirty="0"/>
              <a:t>E</a:t>
            </a:r>
          </a:p>
          <a:p>
            <a:pPr algn="ctr">
              <a:lnSpc>
                <a:spcPts val="2200"/>
              </a:lnSpc>
            </a:pPr>
            <a:r>
              <a:rPr lang="en-US" sz="2400" dirty="0"/>
              <a:t>B</a:t>
            </a:r>
          </a:p>
          <a:p>
            <a:pPr algn="ctr">
              <a:lnSpc>
                <a:spcPts val="2200"/>
              </a:lnSpc>
            </a:pPr>
            <a:r>
              <a:rPr lang="en-US" sz="2400" dirty="0"/>
              <a:t>R</a:t>
            </a:r>
          </a:p>
          <a:p>
            <a:pPr algn="ctr">
              <a:lnSpc>
                <a:spcPts val="2200"/>
              </a:lnSpc>
            </a:pPr>
            <a:r>
              <a:rPr lang="en-US" sz="2400" dirty="0"/>
              <a:t>U</a:t>
            </a:r>
          </a:p>
          <a:p>
            <a:pPr algn="ctr">
              <a:lnSpc>
                <a:spcPts val="2200"/>
              </a:lnSpc>
            </a:pPr>
            <a:r>
              <a:rPr lang="en-US" sz="2400" dirty="0"/>
              <a:t>A</a:t>
            </a:r>
          </a:p>
          <a:p>
            <a:pPr algn="ctr">
              <a:lnSpc>
                <a:spcPts val="2200"/>
              </a:lnSpc>
            </a:pPr>
            <a:endParaRPr lang="en-US" sz="2400" dirty="0"/>
          </a:p>
          <a:p>
            <a:pPr algn="ctr">
              <a:lnSpc>
                <a:spcPts val="2200"/>
              </a:lnSpc>
            </a:pPr>
            <a:r>
              <a:rPr lang="en-US" sz="2400" dirty="0"/>
              <a:t>Y</a:t>
            </a: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xmlns="" id="{950E9714-6DD3-349C-40C4-901EDE31C3E9}"/>
              </a:ext>
            </a:extLst>
          </p:cNvPr>
          <p:cNvSpPr txBox="1"/>
          <p:nvPr/>
        </p:nvSpPr>
        <p:spPr>
          <a:xfrm>
            <a:off x="7824905" y="2501595"/>
            <a:ext cx="300358" cy="127964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2250"/>
              </a:lnSpc>
            </a:pPr>
            <a:r>
              <a:rPr lang="en-US" sz="2400" dirty="0"/>
              <a:t>ACH</a:t>
            </a:r>
          </a:p>
          <a:p>
            <a:pPr algn="ctr">
              <a:lnSpc>
                <a:spcPts val="2250"/>
              </a:lnSpc>
            </a:pPr>
            <a:r>
              <a:rPr lang="en-US" sz="2400" dirty="0"/>
              <a:t>I</a:t>
            </a:r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xmlns="" id="{C73CFF13-AD40-8679-56A1-D69BB037CF73}"/>
              </a:ext>
            </a:extLst>
          </p:cNvPr>
          <p:cNvSpPr txBox="1"/>
          <p:nvPr/>
        </p:nvSpPr>
        <p:spPr>
          <a:xfrm>
            <a:off x="7733105" y="3919282"/>
            <a:ext cx="298029" cy="17861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2300"/>
              </a:lnSpc>
            </a:pPr>
            <a:r>
              <a:rPr lang="en-US" sz="2400" dirty="0"/>
              <a:t>V</a:t>
            </a:r>
          </a:p>
          <a:p>
            <a:pPr algn="ctr">
              <a:lnSpc>
                <a:spcPts val="2300"/>
              </a:lnSpc>
            </a:pPr>
            <a:endParaRPr lang="en-US" sz="2000" dirty="0"/>
          </a:p>
          <a:p>
            <a:pPr algn="r">
              <a:lnSpc>
                <a:spcPts val="2200"/>
              </a:lnSpc>
            </a:pPr>
            <a:r>
              <a:rPr lang="en-US" sz="2400" dirty="0"/>
              <a:t>M</a:t>
            </a:r>
          </a:p>
          <a:p>
            <a:pPr algn="ctr">
              <a:lnSpc>
                <a:spcPts val="2100"/>
              </a:lnSpc>
            </a:pPr>
            <a:r>
              <a:rPr lang="en-US" sz="2400" dirty="0"/>
              <a:t>E</a:t>
            </a:r>
          </a:p>
          <a:p>
            <a:pPr algn="ctr">
              <a:lnSpc>
                <a:spcPts val="2100"/>
              </a:lnSpc>
            </a:pPr>
            <a:endParaRPr lang="en-US" dirty="0"/>
          </a:p>
          <a:p>
            <a:pPr algn="ctr">
              <a:lnSpc>
                <a:spcPts val="2100"/>
              </a:lnSpc>
            </a:pPr>
            <a:r>
              <a:rPr lang="en-US" sz="2400" dirty="0"/>
              <a:t>T</a:t>
            </a:r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xmlns="" id="{373B896E-B78A-2E03-6116-439357A9DEE0}"/>
              </a:ext>
            </a:extLst>
          </p:cNvPr>
          <p:cNvSpPr txBox="1"/>
          <p:nvPr/>
        </p:nvSpPr>
        <p:spPr>
          <a:xfrm>
            <a:off x="8613083" y="2790911"/>
            <a:ext cx="397125" cy="32064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2200"/>
              </a:lnSpc>
            </a:pPr>
            <a:r>
              <a:rPr lang="en-US" sz="2400" dirty="0"/>
              <a:t>C</a:t>
            </a:r>
          </a:p>
          <a:p>
            <a:pPr algn="ctr">
              <a:lnSpc>
                <a:spcPts val="2200"/>
              </a:lnSpc>
            </a:pPr>
            <a:r>
              <a:rPr lang="en-US" sz="2400" dirty="0"/>
              <a:t>O</a:t>
            </a:r>
          </a:p>
          <a:p>
            <a:pPr algn="ctr">
              <a:lnSpc>
                <a:spcPts val="2200"/>
              </a:lnSpc>
            </a:pPr>
            <a:r>
              <a:rPr lang="en-US" sz="2400" dirty="0"/>
              <a:t>O</a:t>
            </a:r>
          </a:p>
          <a:p>
            <a:pPr algn="ctr">
              <a:lnSpc>
                <a:spcPts val="2200"/>
              </a:lnSpc>
            </a:pPr>
            <a:endParaRPr lang="en-US" sz="2400" dirty="0"/>
          </a:p>
          <a:p>
            <a:pPr algn="ctr">
              <a:lnSpc>
                <a:spcPts val="2200"/>
              </a:lnSpc>
            </a:pPr>
            <a:r>
              <a:rPr lang="en-US" sz="2400" dirty="0"/>
              <a:t>D</a:t>
            </a:r>
          </a:p>
          <a:p>
            <a:pPr algn="ctr">
              <a:lnSpc>
                <a:spcPts val="2200"/>
              </a:lnSpc>
            </a:pPr>
            <a:r>
              <a:rPr lang="en-US" sz="2400" dirty="0"/>
              <a:t>I</a:t>
            </a:r>
          </a:p>
          <a:p>
            <a:pPr algn="ctr">
              <a:lnSpc>
                <a:spcPts val="2200"/>
              </a:lnSpc>
            </a:pPr>
            <a:r>
              <a:rPr lang="en-US" sz="2400" dirty="0"/>
              <a:t>N</a:t>
            </a:r>
          </a:p>
          <a:p>
            <a:pPr algn="ctr">
              <a:lnSpc>
                <a:spcPts val="2200"/>
              </a:lnSpc>
            </a:pPr>
            <a:r>
              <a:rPr lang="en-US" sz="2400" dirty="0"/>
              <a:t>A</a:t>
            </a:r>
          </a:p>
          <a:p>
            <a:pPr algn="ctr">
              <a:lnSpc>
                <a:spcPts val="2200"/>
              </a:lnSpc>
            </a:pPr>
            <a:r>
              <a:rPr lang="en-US" sz="2400" dirty="0"/>
              <a:t>T</a:t>
            </a:r>
          </a:p>
          <a:p>
            <a:pPr algn="ctr">
              <a:lnSpc>
                <a:spcPts val="2200"/>
              </a:lnSpc>
            </a:pPr>
            <a:r>
              <a:rPr lang="en-US" sz="2400" dirty="0"/>
              <a:t>O</a:t>
            </a:r>
          </a:p>
          <a:p>
            <a:pPr algn="ctr">
              <a:lnSpc>
                <a:spcPts val="2200"/>
              </a:lnSpc>
            </a:pPr>
            <a:r>
              <a:rPr lang="en-US" sz="2400" dirty="0"/>
              <a:t>R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xmlns="" id="{1578EF99-C82C-917A-361F-03C1B9C9638C}"/>
              </a:ext>
            </a:extLst>
          </p:cNvPr>
          <p:cNvSpPr txBox="1"/>
          <p:nvPr/>
        </p:nvSpPr>
        <p:spPr>
          <a:xfrm>
            <a:off x="6306873" y="3054102"/>
            <a:ext cx="352661" cy="16414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2300"/>
              </a:lnSpc>
            </a:pPr>
            <a:r>
              <a:rPr lang="en-US" sz="2400" dirty="0"/>
              <a:t>T</a:t>
            </a:r>
          </a:p>
          <a:p>
            <a:pPr>
              <a:lnSpc>
                <a:spcPts val="2300"/>
              </a:lnSpc>
            </a:pPr>
            <a:r>
              <a:rPr lang="en-US" sz="2400" dirty="0"/>
              <a:t>E</a:t>
            </a:r>
          </a:p>
          <a:p>
            <a:pPr>
              <a:lnSpc>
                <a:spcPts val="2300"/>
              </a:lnSpc>
            </a:pPr>
            <a:r>
              <a:rPr lang="en-US" sz="2400" dirty="0"/>
              <a:t>X</a:t>
            </a:r>
          </a:p>
          <a:p>
            <a:pPr>
              <a:lnSpc>
                <a:spcPts val="2300"/>
              </a:lnSpc>
            </a:pPr>
            <a:r>
              <a:rPr lang="en-US" sz="2400" dirty="0"/>
              <a:t>A</a:t>
            </a:r>
          </a:p>
          <a:p>
            <a:endParaRPr lang="en-US" sz="2400" dirty="0"/>
          </a:p>
        </p:txBody>
      </p:sp>
      <p:pic>
        <p:nvPicPr>
          <p:cNvPr id="43" name="Picture 42">
            <a:extLst>
              <a:ext uri="{FF2B5EF4-FFF2-40B4-BE49-F238E27FC236}">
                <a16:creationId xmlns:a16="http://schemas.microsoft.com/office/drawing/2014/main" xmlns="" id="{6BF89389-26CE-BF60-968F-4789CED36B73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65090" y="3420893"/>
            <a:ext cx="3081314" cy="3081314"/>
          </a:xfrm>
          <a:prstGeom prst="rect">
            <a:avLst/>
          </a:prstGeom>
        </p:spPr>
      </p:pic>
      <p:sp>
        <p:nvSpPr>
          <p:cNvPr id="44" name="TextBox 43">
            <a:extLst>
              <a:ext uri="{FF2B5EF4-FFF2-40B4-BE49-F238E27FC236}">
                <a16:creationId xmlns:a16="http://schemas.microsoft.com/office/drawing/2014/main" xmlns="" id="{51567E9F-2043-FB05-38C7-8802EF4F17C1}"/>
              </a:ext>
            </a:extLst>
          </p:cNvPr>
          <p:cNvSpPr txBox="1"/>
          <p:nvPr/>
        </p:nvSpPr>
        <p:spPr>
          <a:xfrm>
            <a:off x="3918530" y="5547800"/>
            <a:ext cx="312922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/>
              <a:t>W E  B  S  I   T  E</a:t>
            </a: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xmlns="" id="{3DBF89EA-7505-4C55-9545-E5FD01671856}"/>
              </a:ext>
            </a:extLst>
          </p:cNvPr>
          <p:cNvSpPr txBox="1"/>
          <p:nvPr/>
        </p:nvSpPr>
        <p:spPr>
          <a:xfrm>
            <a:off x="5075738" y="4974857"/>
            <a:ext cx="3900681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/>
              <a:t>N  O M  I  N  A T   I  O  N</a:t>
            </a:r>
          </a:p>
        </p:txBody>
      </p:sp>
    </p:spTree>
    <p:extLst>
      <p:ext uri="{BB962C8B-B14F-4D97-AF65-F5344CB8AC3E}">
        <p14:creationId xmlns:p14="http://schemas.microsoft.com/office/powerpoint/2010/main" val="838764473"/>
      </p:ext>
    </p:extLst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B05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 3">
            <a:extLst>
              <a:ext uri="{FF2B5EF4-FFF2-40B4-BE49-F238E27FC236}">
                <a16:creationId xmlns:a16="http://schemas.microsoft.com/office/drawing/2014/main" xmlns="" id="{FB50B416-DE9B-4113-B78B-F31C56FF0DF7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725332088"/>
              </p:ext>
            </p:extLst>
          </p:nvPr>
        </p:nvGraphicFramePr>
        <p:xfrm>
          <a:off x="3983976" y="565604"/>
          <a:ext cx="7914761" cy="6183760"/>
        </p:xfrm>
        <a:graphic>
          <a:graphicData uri="http://schemas.openxmlformats.org/drawingml/2006/table">
            <a:tbl>
              <a:tblPr>
                <a:tableStyleId>{2D5ABB26-0587-4C30-8999-92F81FD0307C}</a:tableStyleId>
              </a:tblPr>
              <a:tblGrid>
                <a:gridCol w="295793">
                  <a:extLst>
                    <a:ext uri="{9D8B030D-6E8A-4147-A177-3AD203B41FA5}">
                      <a16:colId xmlns:a16="http://schemas.microsoft.com/office/drawing/2014/main" xmlns="" val="2968569868"/>
                    </a:ext>
                  </a:extLst>
                </a:gridCol>
                <a:gridCol w="292231">
                  <a:extLst>
                    <a:ext uri="{9D8B030D-6E8A-4147-A177-3AD203B41FA5}">
                      <a16:colId xmlns:a16="http://schemas.microsoft.com/office/drawing/2014/main" xmlns="" val="38388414"/>
                    </a:ext>
                  </a:extLst>
                </a:gridCol>
                <a:gridCol w="282804">
                  <a:extLst>
                    <a:ext uri="{9D8B030D-6E8A-4147-A177-3AD203B41FA5}">
                      <a16:colId xmlns:a16="http://schemas.microsoft.com/office/drawing/2014/main" xmlns="" val="578827524"/>
                    </a:ext>
                  </a:extLst>
                </a:gridCol>
                <a:gridCol w="301320">
                  <a:extLst>
                    <a:ext uri="{9D8B030D-6E8A-4147-A177-3AD203B41FA5}">
                      <a16:colId xmlns:a16="http://schemas.microsoft.com/office/drawing/2014/main" xmlns="" val="2026249849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722113973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2521889817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1798250165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1832287023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397017883"/>
                    </a:ext>
                  </a:extLst>
                </a:gridCol>
                <a:gridCol w="301867">
                  <a:extLst>
                    <a:ext uri="{9D8B030D-6E8A-4147-A177-3AD203B41FA5}">
                      <a16:colId xmlns:a16="http://schemas.microsoft.com/office/drawing/2014/main" xmlns="" val="2293359934"/>
                    </a:ext>
                  </a:extLst>
                </a:gridCol>
                <a:gridCol w="286969">
                  <a:extLst>
                    <a:ext uri="{9D8B030D-6E8A-4147-A177-3AD203B41FA5}">
                      <a16:colId xmlns:a16="http://schemas.microsoft.com/office/drawing/2014/main" xmlns="" val="1840360630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3304507495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2351035083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722247198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920109354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81917972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1656502830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1359163653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3935016166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3788227780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101611711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2978071408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2879273809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4245290701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2353630238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3103437316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1612881178"/>
                    </a:ext>
                  </a:extLst>
                </a:gridCol>
              </a:tblGrid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baseline="-250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497463161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baseline="-250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987696046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baseline="-250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3231804950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baseline="-250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4077730969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baseline="-250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022382442"/>
                  </a:ext>
                </a:extLst>
              </a:tr>
              <a:tr h="275856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baseline="-250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56999092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baseline="-250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590523046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2457797706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65396974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1018531873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164011738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1026317222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3719965078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1103447566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1600218622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2804152634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2179010855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3771794996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1272738529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2665826790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77601884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3272350050"/>
                  </a:ext>
                </a:extLst>
              </a:tr>
            </a:tbl>
          </a:graphicData>
        </a:graphic>
      </p:graphicFrame>
      <p:sp>
        <p:nvSpPr>
          <p:cNvPr id="6" name="Title 1">
            <a:extLst>
              <a:ext uri="{FF2B5EF4-FFF2-40B4-BE49-F238E27FC236}">
                <a16:creationId xmlns:a16="http://schemas.microsoft.com/office/drawing/2014/main" xmlns="" id="{0C090AE2-AFBE-53D6-B849-CA59F9CDC2EA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61632" y="351532"/>
            <a:ext cx="10558463" cy="471486"/>
          </a:xfrm>
        </p:spPr>
        <p:txBody>
          <a:bodyPr>
            <a:noAutofit/>
          </a:bodyPr>
          <a:lstStyle/>
          <a:p>
            <a:pPr algn="l"/>
            <a:r>
              <a:rPr lang="en-US" sz="3600" b="1" dirty="0">
                <a:solidFill>
                  <a:schemeClr val="bg1"/>
                </a:solidFill>
              </a:rPr>
              <a:t>SOLVING THE ACHIEVEMENT AWARD PUZZLE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xmlns="" id="{74424F12-7E6C-0783-9CD2-75FCBBD7232F}"/>
              </a:ext>
            </a:extLst>
          </p:cNvPr>
          <p:cNvSpPr txBox="1"/>
          <p:nvPr/>
        </p:nvSpPr>
        <p:spPr>
          <a:xfrm>
            <a:off x="11540519" y="501224"/>
            <a:ext cx="23567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1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xmlns="" id="{FB57B067-84BE-7529-450F-A12259E88755}"/>
              </a:ext>
            </a:extLst>
          </p:cNvPr>
          <p:cNvSpPr txBox="1"/>
          <p:nvPr/>
        </p:nvSpPr>
        <p:spPr>
          <a:xfrm>
            <a:off x="10090362" y="1090951"/>
            <a:ext cx="23567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2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xmlns="" id="{D355CB53-EFA5-D8D1-C27C-29AB3F67EE06}"/>
              </a:ext>
            </a:extLst>
          </p:cNvPr>
          <p:cNvSpPr txBox="1"/>
          <p:nvPr/>
        </p:nvSpPr>
        <p:spPr>
          <a:xfrm>
            <a:off x="10949772" y="1637696"/>
            <a:ext cx="23567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3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xmlns="" id="{A4B13232-474B-C1A0-1E27-AFB6C42C653C}"/>
              </a:ext>
            </a:extLst>
          </p:cNvPr>
          <p:cNvSpPr txBox="1"/>
          <p:nvPr/>
        </p:nvSpPr>
        <p:spPr>
          <a:xfrm>
            <a:off x="9496473" y="1914421"/>
            <a:ext cx="23567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4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xmlns="" id="{B5181666-2000-3B93-0E91-6F7F2611ADC7}"/>
              </a:ext>
            </a:extLst>
          </p:cNvPr>
          <p:cNvSpPr txBox="1"/>
          <p:nvPr/>
        </p:nvSpPr>
        <p:spPr>
          <a:xfrm>
            <a:off x="5669191" y="2484538"/>
            <a:ext cx="23567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5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xmlns="" id="{20AF5219-058D-2217-7DE1-DBBF9193581A}"/>
              </a:ext>
            </a:extLst>
          </p:cNvPr>
          <p:cNvSpPr txBox="1"/>
          <p:nvPr/>
        </p:nvSpPr>
        <p:spPr>
          <a:xfrm>
            <a:off x="7724540" y="2475111"/>
            <a:ext cx="23567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6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xmlns="" id="{91ABA464-F5E7-6144-0293-293EB1E69D27}"/>
              </a:ext>
            </a:extLst>
          </p:cNvPr>
          <p:cNvSpPr txBox="1"/>
          <p:nvPr/>
        </p:nvSpPr>
        <p:spPr>
          <a:xfrm>
            <a:off x="8595429" y="2746148"/>
            <a:ext cx="23567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7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xmlns="" id="{A2CD153C-E6C6-22A8-6D87-1CB1E5FA349D}"/>
              </a:ext>
            </a:extLst>
          </p:cNvPr>
          <p:cNvSpPr txBox="1"/>
          <p:nvPr/>
        </p:nvSpPr>
        <p:spPr>
          <a:xfrm>
            <a:off x="6263080" y="3051154"/>
            <a:ext cx="23567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8</a:t>
            </a: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xmlns="" id="{CED98445-54B0-D667-09A0-9085BD7C5303}"/>
              </a:ext>
            </a:extLst>
          </p:cNvPr>
          <p:cNvSpPr txBox="1"/>
          <p:nvPr/>
        </p:nvSpPr>
        <p:spPr>
          <a:xfrm>
            <a:off x="9185389" y="3312764"/>
            <a:ext cx="23567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9</a:t>
            </a: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xmlns="" id="{7E584EDA-2314-FD75-742E-2C5FA0162E60}"/>
              </a:ext>
            </a:extLst>
          </p:cNvPr>
          <p:cNvSpPr txBox="1"/>
          <p:nvPr/>
        </p:nvSpPr>
        <p:spPr>
          <a:xfrm>
            <a:off x="5087926" y="3591495"/>
            <a:ext cx="352938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10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xmlns="" id="{E413433F-8E15-A3CE-4C7C-0FDD6643BAE2}"/>
              </a:ext>
            </a:extLst>
          </p:cNvPr>
          <p:cNvSpPr txBox="1"/>
          <p:nvPr/>
        </p:nvSpPr>
        <p:spPr>
          <a:xfrm>
            <a:off x="7135457" y="3583801"/>
            <a:ext cx="352938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11</a:t>
            </a: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xmlns="" id="{309B1C0B-9AFC-BF94-6682-5BD22F244DE4}"/>
              </a:ext>
            </a:extLst>
          </p:cNvPr>
          <p:cNvSpPr txBox="1"/>
          <p:nvPr/>
        </p:nvSpPr>
        <p:spPr>
          <a:xfrm>
            <a:off x="3919586" y="3880660"/>
            <a:ext cx="352938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12</a:t>
            </a: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xmlns="" id="{5D476807-D99C-65D7-FDAF-E0FFF058759F}"/>
              </a:ext>
            </a:extLst>
          </p:cNvPr>
          <p:cNvSpPr txBox="1"/>
          <p:nvPr/>
        </p:nvSpPr>
        <p:spPr>
          <a:xfrm>
            <a:off x="5659765" y="4167689"/>
            <a:ext cx="352938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13</a:t>
            </a: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xmlns="" id="{C5735B45-FA24-82A9-2775-E61FE3404B37}"/>
              </a:ext>
            </a:extLst>
          </p:cNvPr>
          <p:cNvSpPr txBox="1"/>
          <p:nvPr/>
        </p:nvSpPr>
        <p:spPr>
          <a:xfrm>
            <a:off x="9769057" y="4178678"/>
            <a:ext cx="352938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14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xmlns="" id="{3AB7051F-4784-CDB0-8FB4-955283F951FD}"/>
              </a:ext>
            </a:extLst>
          </p:cNvPr>
          <p:cNvSpPr txBox="1"/>
          <p:nvPr/>
        </p:nvSpPr>
        <p:spPr>
          <a:xfrm>
            <a:off x="9175962" y="4735388"/>
            <a:ext cx="352938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15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xmlns="" id="{F2338F70-8292-2828-5967-23F81CFBEFB1}"/>
              </a:ext>
            </a:extLst>
          </p:cNvPr>
          <p:cNvSpPr txBox="1"/>
          <p:nvPr/>
        </p:nvSpPr>
        <p:spPr>
          <a:xfrm>
            <a:off x="5087926" y="5011343"/>
            <a:ext cx="352938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16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xmlns="" id="{B65D0FF2-BDE0-51CA-F0A1-F13A6DBC7D75}"/>
              </a:ext>
            </a:extLst>
          </p:cNvPr>
          <p:cNvSpPr txBox="1"/>
          <p:nvPr/>
        </p:nvSpPr>
        <p:spPr>
          <a:xfrm>
            <a:off x="6544814" y="5011343"/>
            <a:ext cx="352938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17</a:t>
            </a: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xmlns="" id="{CA05AFCB-5358-3291-9E8E-1A489A45493C}"/>
              </a:ext>
            </a:extLst>
          </p:cNvPr>
          <p:cNvSpPr txBox="1"/>
          <p:nvPr/>
        </p:nvSpPr>
        <p:spPr>
          <a:xfrm>
            <a:off x="9765705" y="5276654"/>
            <a:ext cx="352938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18</a:t>
            </a: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xmlns="" id="{5FF37386-6D65-2CA3-5209-BB3BF28EBC69}"/>
              </a:ext>
            </a:extLst>
          </p:cNvPr>
          <p:cNvSpPr txBox="1"/>
          <p:nvPr/>
        </p:nvSpPr>
        <p:spPr>
          <a:xfrm>
            <a:off x="3918530" y="5574672"/>
            <a:ext cx="352938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19</a:t>
            </a: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xmlns="" id="{5921F24E-D85D-6ED2-8602-3F7EB86D18F7}"/>
              </a:ext>
            </a:extLst>
          </p:cNvPr>
          <p:cNvSpPr txBox="1"/>
          <p:nvPr/>
        </p:nvSpPr>
        <p:spPr>
          <a:xfrm>
            <a:off x="170310" y="896718"/>
            <a:ext cx="4172554" cy="166199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2800" dirty="0">
                <a:solidFill>
                  <a:schemeClr val="bg1"/>
                </a:solidFill>
              </a:rPr>
              <a:t>DOWN</a:t>
            </a:r>
          </a:p>
          <a:p>
            <a:r>
              <a:rPr lang="en-US" sz="2800" dirty="0">
                <a:solidFill>
                  <a:schemeClr val="bg1"/>
                </a:solidFill>
              </a:rPr>
              <a:t>9. Applications must include a letter of _______.</a:t>
            </a:r>
          </a:p>
          <a:p>
            <a:endParaRPr lang="en-US" dirty="0">
              <a:solidFill>
                <a:schemeClr val="bg1"/>
              </a:solidFill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xmlns="" id="{E3B8F15F-26F2-8316-105D-07A72DEEE653}"/>
              </a:ext>
            </a:extLst>
          </p:cNvPr>
          <p:cNvSpPr txBox="1"/>
          <p:nvPr/>
        </p:nvSpPr>
        <p:spPr>
          <a:xfrm>
            <a:off x="10067236" y="1037090"/>
            <a:ext cx="200074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/>
              <a:t>G  O  L  D  E N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xmlns="" id="{2832BC79-F3B9-BF37-2581-8E08118B1251}"/>
              </a:ext>
            </a:extLst>
          </p:cNvPr>
          <p:cNvSpPr txBox="1"/>
          <p:nvPr/>
        </p:nvSpPr>
        <p:spPr>
          <a:xfrm>
            <a:off x="9535197" y="1882545"/>
            <a:ext cx="283920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/>
              <a:t>O U  T  L   I  N  E  S</a:t>
            </a: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xmlns="" id="{247BD598-C30F-77C4-C94D-10B08E1AB144}"/>
              </a:ext>
            </a:extLst>
          </p:cNvPr>
          <p:cNvSpPr txBox="1"/>
          <p:nvPr/>
        </p:nvSpPr>
        <p:spPr>
          <a:xfrm>
            <a:off x="7198606" y="3584031"/>
            <a:ext cx="4341913" cy="4714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/>
              <a:t>E  L  E  C  T  R  O  N  I  C  A  L  </a:t>
            </a:r>
            <a:r>
              <a:rPr lang="en-US" sz="2400" dirty="0" err="1"/>
              <a:t>L</a:t>
            </a:r>
            <a:r>
              <a:rPr lang="en-US" sz="2400" dirty="0"/>
              <a:t>  Y</a:t>
            </a: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xmlns="" id="{2F6BACA2-660E-E2B8-4848-F4AD64774460}"/>
              </a:ext>
            </a:extLst>
          </p:cNvPr>
          <p:cNvSpPr txBox="1"/>
          <p:nvPr/>
        </p:nvSpPr>
        <p:spPr>
          <a:xfrm>
            <a:off x="3918530" y="3848476"/>
            <a:ext cx="200074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/>
              <a:t>P  H  O  T O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xmlns="" id="{614644D6-C977-7DA2-4FB2-B980F36F0D1C}"/>
              </a:ext>
            </a:extLst>
          </p:cNvPr>
          <p:cNvSpPr txBox="1"/>
          <p:nvPr/>
        </p:nvSpPr>
        <p:spPr>
          <a:xfrm>
            <a:off x="5738151" y="4136200"/>
            <a:ext cx="3900681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/>
              <a:t>R  E  S  O U R  C  E  S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xmlns="" id="{D8610C36-4D17-FA4C-6AA3-DB7C7CD4F54B}"/>
              </a:ext>
            </a:extLst>
          </p:cNvPr>
          <p:cNvSpPr txBox="1"/>
          <p:nvPr/>
        </p:nvSpPr>
        <p:spPr>
          <a:xfrm>
            <a:off x="9251629" y="4688461"/>
            <a:ext cx="182427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/>
              <a:t>S  T  A  T  E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xmlns="" id="{C16F4F60-FDBB-7186-5CFA-DC085D7423DB}"/>
              </a:ext>
            </a:extLst>
          </p:cNvPr>
          <p:cNvSpPr txBox="1"/>
          <p:nvPr/>
        </p:nvSpPr>
        <p:spPr>
          <a:xfrm>
            <a:off x="9796378" y="5243812"/>
            <a:ext cx="182427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/>
              <a:t>R  O U N D</a:t>
            </a: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xmlns="" id="{CC6BF65B-5A8A-A519-B9EC-0CEC502AD454}"/>
              </a:ext>
            </a:extLst>
          </p:cNvPr>
          <p:cNvSpPr txBox="1"/>
          <p:nvPr/>
        </p:nvSpPr>
        <p:spPr>
          <a:xfrm>
            <a:off x="11513542" y="501224"/>
            <a:ext cx="464100" cy="21645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2300"/>
              </a:lnSpc>
            </a:pPr>
            <a:r>
              <a:rPr lang="en-US" sz="2400" dirty="0"/>
              <a:t>C</a:t>
            </a:r>
          </a:p>
          <a:p>
            <a:pPr algn="ctr">
              <a:lnSpc>
                <a:spcPts val="2300"/>
              </a:lnSpc>
            </a:pPr>
            <a:r>
              <a:rPr lang="en-US" sz="2400" dirty="0"/>
              <a:t>O</a:t>
            </a:r>
          </a:p>
          <a:p>
            <a:pPr algn="ctr">
              <a:lnSpc>
                <a:spcPts val="2300"/>
              </a:lnSpc>
            </a:pPr>
            <a:endParaRPr lang="en-US" sz="2300" dirty="0"/>
          </a:p>
          <a:p>
            <a:pPr algn="ctr">
              <a:lnSpc>
                <a:spcPts val="2300"/>
              </a:lnSpc>
            </a:pPr>
            <a:r>
              <a:rPr lang="en-US" sz="2400" dirty="0"/>
              <a:t>C</a:t>
            </a:r>
          </a:p>
          <a:p>
            <a:pPr algn="ctr">
              <a:lnSpc>
                <a:spcPts val="2300"/>
              </a:lnSpc>
            </a:pPr>
            <a:r>
              <a:rPr lang="en-US" sz="2400" dirty="0"/>
              <a:t>I</a:t>
            </a:r>
          </a:p>
          <a:p>
            <a:pPr algn="ctr">
              <a:lnSpc>
                <a:spcPts val="2300"/>
              </a:lnSpc>
            </a:pPr>
            <a:endParaRPr lang="en-US" sz="2300" dirty="0"/>
          </a:p>
          <a:p>
            <a:pPr algn="ctr">
              <a:lnSpc>
                <a:spcPts val="2300"/>
              </a:lnSpc>
            </a:pPr>
            <a:r>
              <a:rPr lang="en-US" sz="2400" dirty="0"/>
              <a:t>E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xmlns="" id="{DB25722F-3C10-3A84-669B-3185235547AD}"/>
              </a:ext>
            </a:extLst>
          </p:cNvPr>
          <p:cNvSpPr txBox="1"/>
          <p:nvPr/>
        </p:nvSpPr>
        <p:spPr>
          <a:xfrm>
            <a:off x="11041779" y="1671230"/>
            <a:ext cx="273339" cy="20779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2200"/>
              </a:lnSpc>
            </a:pPr>
            <a:r>
              <a:rPr lang="en-US" sz="2400" dirty="0"/>
              <a:t>A</a:t>
            </a:r>
          </a:p>
          <a:p>
            <a:pPr algn="ctr">
              <a:lnSpc>
                <a:spcPts val="2200"/>
              </a:lnSpc>
            </a:pPr>
            <a:endParaRPr lang="en-US" sz="2400" dirty="0"/>
          </a:p>
          <a:p>
            <a:pPr algn="ctr">
              <a:lnSpc>
                <a:spcPts val="2200"/>
              </a:lnSpc>
            </a:pPr>
            <a:r>
              <a:rPr lang="en-US" sz="2400" dirty="0"/>
              <a:t>N</a:t>
            </a:r>
          </a:p>
          <a:p>
            <a:pPr algn="ctr">
              <a:lnSpc>
                <a:spcPts val="2200"/>
              </a:lnSpc>
            </a:pPr>
            <a:r>
              <a:rPr lang="en-US" sz="2400" dirty="0"/>
              <a:t>U</a:t>
            </a:r>
          </a:p>
          <a:p>
            <a:pPr algn="ctr">
              <a:lnSpc>
                <a:spcPts val="2200"/>
              </a:lnSpc>
            </a:pPr>
            <a:r>
              <a:rPr lang="en-US" sz="2400" dirty="0"/>
              <a:t>A</a:t>
            </a:r>
          </a:p>
          <a:p>
            <a:pPr algn="ctr">
              <a:lnSpc>
                <a:spcPts val="2200"/>
              </a:lnSpc>
            </a:pPr>
            <a:r>
              <a:rPr lang="en-US" sz="2400" dirty="0"/>
              <a:t>L</a:t>
            </a:r>
          </a:p>
          <a:p>
            <a:pPr algn="ctr">
              <a:lnSpc>
                <a:spcPts val="2200"/>
              </a:lnSpc>
            </a:pPr>
            <a:r>
              <a:rPr lang="en-US" sz="2400" dirty="0"/>
              <a:t>L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xmlns="" id="{E815A8A2-33C8-F597-AA83-EC4FD51F9B7D}"/>
              </a:ext>
            </a:extLst>
          </p:cNvPr>
          <p:cNvSpPr txBox="1"/>
          <p:nvPr/>
        </p:nvSpPr>
        <p:spPr>
          <a:xfrm>
            <a:off x="5692100" y="2534571"/>
            <a:ext cx="397125" cy="236007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2200"/>
              </a:lnSpc>
            </a:pPr>
            <a:r>
              <a:rPr lang="en-US" sz="2400" dirty="0"/>
              <a:t>F</a:t>
            </a:r>
          </a:p>
          <a:p>
            <a:pPr algn="ctr">
              <a:lnSpc>
                <a:spcPts val="2200"/>
              </a:lnSpc>
            </a:pPr>
            <a:r>
              <a:rPr lang="en-US" sz="2400" dirty="0"/>
              <a:t>E</a:t>
            </a:r>
          </a:p>
          <a:p>
            <a:pPr algn="ctr">
              <a:lnSpc>
                <a:spcPts val="2200"/>
              </a:lnSpc>
            </a:pPr>
            <a:r>
              <a:rPr lang="en-US" sz="2400" dirty="0"/>
              <a:t>B</a:t>
            </a:r>
          </a:p>
          <a:p>
            <a:pPr algn="ctr">
              <a:lnSpc>
                <a:spcPts val="2200"/>
              </a:lnSpc>
            </a:pPr>
            <a:r>
              <a:rPr lang="en-US" sz="2400" dirty="0"/>
              <a:t>R</a:t>
            </a:r>
          </a:p>
          <a:p>
            <a:pPr algn="ctr">
              <a:lnSpc>
                <a:spcPts val="2200"/>
              </a:lnSpc>
            </a:pPr>
            <a:r>
              <a:rPr lang="en-US" sz="2400" dirty="0"/>
              <a:t>U</a:t>
            </a:r>
          </a:p>
          <a:p>
            <a:pPr algn="ctr">
              <a:lnSpc>
                <a:spcPts val="2200"/>
              </a:lnSpc>
            </a:pPr>
            <a:r>
              <a:rPr lang="en-US" sz="2400" dirty="0"/>
              <a:t>A</a:t>
            </a:r>
          </a:p>
          <a:p>
            <a:pPr algn="ctr">
              <a:lnSpc>
                <a:spcPts val="2200"/>
              </a:lnSpc>
            </a:pPr>
            <a:endParaRPr lang="en-US" sz="2400" dirty="0"/>
          </a:p>
          <a:p>
            <a:pPr algn="ctr">
              <a:lnSpc>
                <a:spcPts val="2200"/>
              </a:lnSpc>
            </a:pPr>
            <a:r>
              <a:rPr lang="en-US" sz="2400" dirty="0"/>
              <a:t>Y</a:t>
            </a: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xmlns="" id="{950E9714-6DD3-349C-40C4-901EDE31C3E9}"/>
              </a:ext>
            </a:extLst>
          </p:cNvPr>
          <p:cNvSpPr txBox="1"/>
          <p:nvPr/>
        </p:nvSpPr>
        <p:spPr>
          <a:xfrm>
            <a:off x="7824905" y="2501595"/>
            <a:ext cx="300358" cy="127964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2250"/>
              </a:lnSpc>
            </a:pPr>
            <a:r>
              <a:rPr lang="en-US" sz="2400" dirty="0"/>
              <a:t>ACH</a:t>
            </a:r>
          </a:p>
          <a:p>
            <a:pPr algn="ctr">
              <a:lnSpc>
                <a:spcPts val="2250"/>
              </a:lnSpc>
            </a:pPr>
            <a:r>
              <a:rPr lang="en-US" sz="2400" dirty="0"/>
              <a:t>I</a:t>
            </a:r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xmlns="" id="{C73CFF13-AD40-8679-56A1-D69BB037CF73}"/>
              </a:ext>
            </a:extLst>
          </p:cNvPr>
          <p:cNvSpPr txBox="1"/>
          <p:nvPr/>
        </p:nvSpPr>
        <p:spPr>
          <a:xfrm>
            <a:off x="7733105" y="3919282"/>
            <a:ext cx="298029" cy="17861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2300"/>
              </a:lnSpc>
            </a:pPr>
            <a:r>
              <a:rPr lang="en-US" sz="2400" dirty="0"/>
              <a:t>V</a:t>
            </a:r>
          </a:p>
          <a:p>
            <a:pPr algn="ctr">
              <a:lnSpc>
                <a:spcPts val="2300"/>
              </a:lnSpc>
            </a:pPr>
            <a:endParaRPr lang="en-US" sz="2000" dirty="0"/>
          </a:p>
          <a:p>
            <a:pPr algn="r">
              <a:lnSpc>
                <a:spcPts val="2200"/>
              </a:lnSpc>
            </a:pPr>
            <a:r>
              <a:rPr lang="en-US" sz="2400" dirty="0"/>
              <a:t>M</a:t>
            </a:r>
          </a:p>
          <a:p>
            <a:pPr algn="ctr">
              <a:lnSpc>
                <a:spcPts val="2100"/>
              </a:lnSpc>
            </a:pPr>
            <a:r>
              <a:rPr lang="en-US" sz="2400" dirty="0"/>
              <a:t>E</a:t>
            </a:r>
          </a:p>
          <a:p>
            <a:pPr algn="ctr">
              <a:lnSpc>
                <a:spcPts val="2100"/>
              </a:lnSpc>
            </a:pPr>
            <a:endParaRPr lang="en-US" dirty="0"/>
          </a:p>
          <a:p>
            <a:pPr algn="ctr">
              <a:lnSpc>
                <a:spcPts val="2100"/>
              </a:lnSpc>
            </a:pPr>
            <a:r>
              <a:rPr lang="en-US" sz="2400" dirty="0"/>
              <a:t>T</a:t>
            </a:r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xmlns="" id="{373B896E-B78A-2E03-6116-439357A9DEE0}"/>
              </a:ext>
            </a:extLst>
          </p:cNvPr>
          <p:cNvSpPr txBox="1"/>
          <p:nvPr/>
        </p:nvSpPr>
        <p:spPr>
          <a:xfrm>
            <a:off x="8613083" y="2790911"/>
            <a:ext cx="397125" cy="32064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2200"/>
              </a:lnSpc>
            </a:pPr>
            <a:r>
              <a:rPr lang="en-US" sz="2400" dirty="0"/>
              <a:t>C</a:t>
            </a:r>
          </a:p>
          <a:p>
            <a:pPr algn="ctr">
              <a:lnSpc>
                <a:spcPts val="2200"/>
              </a:lnSpc>
            </a:pPr>
            <a:r>
              <a:rPr lang="en-US" sz="2400" dirty="0"/>
              <a:t>O</a:t>
            </a:r>
          </a:p>
          <a:p>
            <a:pPr algn="ctr">
              <a:lnSpc>
                <a:spcPts val="2200"/>
              </a:lnSpc>
            </a:pPr>
            <a:r>
              <a:rPr lang="en-US" sz="2400" dirty="0"/>
              <a:t>O</a:t>
            </a:r>
          </a:p>
          <a:p>
            <a:pPr algn="ctr">
              <a:lnSpc>
                <a:spcPts val="2200"/>
              </a:lnSpc>
            </a:pPr>
            <a:endParaRPr lang="en-US" sz="2400" dirty="0"/>
          </a:p>
          <a:p>
            <a:pPr algn="ctr">
              <a:lnSpc>
                <a:spcPts val="2200"/>
              </a:lnSpc>
            </a:pPr>
            <a:r>
              <a:rPr lang="en-US" sz="2400" dirty="0"/>
              <a:t>D</a:t>
            </a:r>
          </a:p>
          <a:p>
            <a:pPr algn="ctr">
              <a:lnSpc>
                <a:spcPts val="2200"/>
              </a:lnSpc>
            </a:pPr>
            <a:r>
              <a:rPr lang="en-US" sz="2400" dirty="0"/>
              <a:t>I</a:t>
            </a:r>
          </a:p>
          <a:p>
            <a:pPr algn="ctr">
              <a:lnSpc>
                <a:spcPts val="2200"/>
              </a:lnSpc>
            </a:pPr>
            <a:r>
              <a:rPr lang="en-US" sz="2400" dirty="0"/>
              <a:t>N</a:t>
            </a:r>
          </a:p>
          <a:p>
            <a:pPr algn="ctr">
              <a:lnSpc>
                <a:spcPts val="2200"/>
              </a:lnSpc>
            </a:pPr>
            <a:r>
              <a:rPr lang="en-US" sz="2400" dirty="0"/>
              <a:t>A</a:t>
            </a:r>
          </a:p>
          <a:p>
            <a:pPr algn="ctr">
              <a:lnSpc>
                <a:spcPts val="2200"/>
              </a:lnSpc>
            </a:pPr>
            <a:r>
              <a:rPr lang="en-US" sz="2400" dirty="0"/>
              <a:t>T</a:t>
            </a:r>
          </a:p>
          <a:p>
            <a:pPr algn="ctr">
              <a:lnSpc>
                <a:spcPts val="2200"/>
              </a:lnSpc>
            </a:pPr>
            <a:r>
              <a:rPr lang="en-US" sz="2400" dirty="0"/>
              <a:t>O</a:t>
            </a:r>
          </a:p>
          <a:p>
            <a:pPr algn="ctr">
              <a:lnSpc>
                <a:spcPts val="2200"/>
              </a:lnSpc>
            </a:pPr>
            <a:r>
              <a:rPr lang="en-US" sz="2400" dirty="0"/>
              <a:t>R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xmlns="" id="{1578EF99-C82C-917A-361F-03C1B9C9638C}"/>
              </a:ext>
            </a:extLst>
          </p:cNvPr>
          <p:cNvSpPr txBox="1"/>
          <p:nvPr/>
        </p:nvSpPr>
        <p:spPr>
          <a:xfrm>
            <a:off x="6306873" y="3054102"/>
            <a:ext cx="352661" cy="16414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2300"/>
              </a:lnSpc>
            </a:pPr>
            <a:r>
              <a:rPr lang="en-US" sz="2400" dirty="0"/>
              <a:t>T</a:t>
            </a:r>
          </a:p>
          <a:p>
            <a:pPr>
              <a:lnSpc>
                <a:spcPts val="2300"/>
              </a:lnSpc>
            </a:pPr>
            <a:r>
              <a:rPr lang="en-US" sz="2400" dirty="0"/>
              <a:t>E</a:t>
            </a:r>
          </a:p>
          <a:p>
            <a:pPr>
              <a:lnSpc>
                <a:spcPts val="2300"/>
              </a:lnSpc>
            </a:pPr>
            <a:r>
              <a:rPr lang="en-US" sz="2400" dirty="0"/>
              <a:t>X</a:t>
            </a:r>
          </a:p>
          <a:p>
            <a:pPr>
              <a:lnSpc>
                <a:spcPts val="2300"/>
              </a:lnSpc>
            </a:pPr>
            <a:r>
              <a:rPr lang="en-US" sz="2400" dirty="0"/>
              <a:t>A</a:t>
            </a:r>
          </a:p>
          <a:p>
            <a:endParaRPr lang="en-US" sz="2400" dirty="0"/>
          </a:p>
        </p:txBody>
      </p:sp>
      <p:pic>
        <p:nvPicPr>
          <p:cNvPr id="43" name="Picture 42">
            <a:extLst>
              <a:ext uri="{FF2B5EF4-FFF2-40B4-BE49-F238E27FC236}">
                <a16:creationId xmlns:a16="http://schemas.microsoft.com/office/drawing/2014/main" xmlns="" id="{6BF89389-26CE-BF60-968F-4789CED36B73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65090" y="3420893"/>
            <a:ext cx="3081314" cy="3081314"/>
          </a:xfrm>
          <a:prstGeom prst="rect">
            <a:avLst/>
          </a:prstGeom>
        </p:spPr>
      </p:pic>
      <p:sp>
        <p:nvSpPr>
          <p:cNvPr id="37" name="TextBox 36">
            <a:extLst>
              <a:ext uri="{FF2B5EF4-FFF2-40B4-BE49-F238E27FC236}">
                <a16:creationId xmlns:a16="http://schemas.microsoft.com/office/drawing/2014/main" xmlns="" id="{6328668F-DAFF-0E4F-E05C-BC110D4BB4E8}"/>
              </a:ext>
            </a:extLst>
          </p:cNvPr>
          <p:cNvSpPr txBox="1"/>
          <p:nvPr/>
        </p:nvSpPr>
        <p:spPr>
          <a:xfrm>
            <a:off x="9209610" y="3353105"/>
            <a:ext cx="397125" cy="40754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2200"/>
              </a:lnSpc>
            </a:pPr>
            <a:r>
              <a:rPr lang="en-US" sz="2400" dirty="0"/>
              <a:t>E</a:t>
            </a:r>
          </a:p>
          <a:p>
            <a:pPr algn="ctr">
              <a:lnSpc>
                <a:spcPts val="2200"/>
              </a:lnSpc>
            </a:pPr>
            <a:endParaRPr lang="en-US" sz="2400" dirty="0"/>
          </a:p>
          <a:p>
            <a:pPr algn="ctr">
              <a:lnSpc>
                <a:spcPts val="2200"/>
              </a:lnSpc>
            </a:pPr>
            <a:r>
              <a:rPr lang="en-US" sz="2400" dirty="0"/>
              <a:t>DOR</a:t>
            </a:r>
          </a:p>
          <a:p>
            <a:pPr algn="ctr">
              <a:lnSpc>
                <a:spcPts val="2200"/>
              </a:lnSpc>
            </a:pPr>
            <a:endParaRPr lang="en-US" sz="2400" dirty="0"/>
          </a:p>
          <a:p>
            <a:pPr algn="ctr">
              <a:lnSpc>
                <a:spcPts val="2300"/>
              </a:lnSpc>
            </a:pPr>
            <a:r>
              <a:rPr lang="en-US" sz="2400" dirty="0"/>
              <a:t>EMENT</a:t>
            </a:r>
          </a:p>
          <a:p>
            <a:endParaRPr lang="en-US" sz="2400" dirty="0"/>
          </a:p>
          <a:p>
            <a:endParaRPr lang="en-US" sz="2400" dirty="0"/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xmlns="" id="{3525F51E-716E-FCE6-C915-B87EB58E3545}"/>
              </a:ext>
            </a:extLst>
          </p:cNvPr>
          <p:cNvSpPr txBox="1"/>
          <p:nvPr/>
        </p:nvSpPr>
        <p:spPr>
          <a:xfrm>
            <a:off x="3918530" y="5547800"/>
            <a:ext cx="312922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/>
              <a:t>W E  B  S  I   T  E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xmlns="" id="{84BD8BA7-68C9-14A5-8C5B-9BFED65D5B04}"/>
              </a:ext>
            </a:extLst>
          </p:cNvPr>
          <p:cNvSpPr txBox="1"/>
          <p:nvPr/>
        </p:nvSpPr>
        <p:spPr>
          <a:xfrm>
            <a:off x="5075738" y="4974857"/>
            <a:ext cx="3900681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/>
              <a:t>N  O M  I  N  A T   I  O  N</a:t>
            </a:r>
          </a:p>
        </p:txBody>
      </p:sp>
    </p:spTree>
    <p:extLst>
      <p:ext uri="{BB962C8B-B14F-4D97-AF65-F5344CB8AC3E}">
        <p14:creationId xmlns:p14="http://schemas.microsoft.com/office/powerpoint/2010/main" val="520417730"/>
      </p:ext>
    </p:extLst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B05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 3">
            <a:extLst>
              <a:ext uri="{FF2B5EF4-FFF2-40B4-BE49-F238E27FC236}">
                <a16:creationId xmlns:a16="http://schemas.microsoft.com/office/drawing/2014/main" xmlns="" id="{FB50B416-DE9B-4113-B78B-F31C56FF0DF7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24344104"/>
              </p:ext>
            </p:extLst>
          </p:nvPr>
        </p:nvGraphicFramePr>
        <p:xfrm>
          <a:off x="3983976" y="565604"/>
          <a:ext cx="7914761" cy="6183760"/>
        </p:xfrm>
        <a:graphic>
          <a:graphicData uri="http://schemas.openxmlformats.org/drawingml/2006/table">
            <a:tbl>
              <a:tblPr>
                <a:tableStyleId>{2D5ABB26-0587-4C30-8999-92F81FD0307C}</a:tableStyleId>
              </a:tblPr>
              <a:tblGrid>
                <a:gridCol w="295793">
                  <a:extLst>
                    <a:ext uri="{9D8B030D-6E8A-4147-A177-3AD203B41FA5}">
                      <a16:colId xmlns:a16="http://schemas.microsoft.com/office/drawing/2014/main" xmlns="" val="2968569868"/>
                    </a:ext>
                  </a:extLst>
                </a:gridCol>
                <a:gridCol w="292231">
                  <a:extLst>
                    <a:ext uri="{9D8B030D-6E8A-4147-A177-3AD203B41FA5}">
                      <a16:colId xmlns:a16="http://schemas.microsoft.com/office/drawing/2014/main" xmlns="" val="38388414"/>
                    </a:ext>
                  </a:extLst>
                </a:gridCol>
                <a:gridCol w="282804">
                  <a:extLst>
                    <a:ext uri="{9D8B030D-6E8A-4147-A177-3AD203B41FA5}">
                      <a16:colId xmlns:a16="http://schemas.microsoft.com/office/drawing/2014/main" xmlns="" val="578827524"/>
                    </a:ext>
                  </a:extLst>
                </a:gridCol>
                <a:gridCol w="301320">
                  <a:extLst>
                    <a:ext uri="{9D8B030D-6E8A-4147-A177-3AD203B41FA5}">
                      <a16:colId xmlns:a16="http://schemas.microsoft.com/office/drawing/2014/main" xmlns="" val="2026249849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722113973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2521889817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1798250165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1832287023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397017883"/>
                    </a:ext>
                  </a:extLst>
                </a:gridCol>
                <a:gridCol w="301867">
                  <a:extLst>
                    <a:ext uri="{9D8B030D-6E8A-4147-A177-3AD203B41FA5}">
                      <a16:colId xmlns:a16="http://schemas.microsoft.com/office/drawing/2014/main" xmlns="" val="2293359934"/>
                    </a:ext>
                  </a:extLst>
                </a:gridCol>
                <a:gridCol w="286969">
                  <a:extLst>
                    <a:ext uri="{9D8B030D-6E8A-4147-A177-3AD203B41FA5}">
                      <a16:colId xmlns:a16="http://schemas.microsoft.com/office/drawing/2014/main" xmlns="" val="1840360630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3304507495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2351035083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722247198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920109354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81917972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1656502830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1359163653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3935016166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3788227780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101611711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2978071408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2879273809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4245290701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2353630238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3103437316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1612881178"/>
                    </a:ext>
                  </a:extLst>
                </a:gridCol>
              </a:tblGrid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baseline="-250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497463161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baseline="-250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987696046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baseline="-250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3231804950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baseline="-250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4077730969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baseline="-250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022382442"/>
                  </a:ext>
                </a:extLst>
              </a:tr>
              <a:tr h="275856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baseline="-250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56999092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baseline="-250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590523046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2457797706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65396974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1018531873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164011738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1026317222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3719965078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1103447566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1600218622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2804152634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2179010855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3771794996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1272738529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2665826790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77601884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3272350050"/>
                  </a:ext>
                </a:extLst>
              </a:tr>
            </a:tbl>
          </a:graphicData>
        </a:graphic>
      </p:graphicFrame>
      <p:sp>
        <p:nvSpPr>
          <p:cNvPr id="6" name="Title 1">
            <a:extLst>
              <a:ext uri="{FF2B5EF4-FFF2-40B4-BE49-F238E27FC236}">
                <a16:creationId xmlns:a16="http://schemas.microsoft.com/office/drawing/2014/main" xmlns="" id="{0C090AE2-AFBE-53D6-B849-CA59F9CDC2EA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61632" y="351532"/>
            <a:ext cx="10558463" cy="471486"/>
          </a:xfrm>
        </p:spPr>
        <p:txBody>
          <a:bodyPr>
            <a:noAutofit/>
          </a:bodyPr>
          <a:lstStyle/>
          <a:p>
            <a:pPr algn="l"/>
            <a:r>
              <a:rPr lang="en-US" sz="3600" b="1" dirty="0">
                <a:solidFill>
                  <a:schemeClr val="bg1"/>
                </a:solidFill>
              </a:rPr>
              <a:t>SOLVING THE ACHIEVEMENT AWARD PUZZLE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xmlns="" id="{74424F12-7E6C-0783-9CD2-75FCBBD7232F}"/>
              </a:ext>
            </a:extLst>
          </p:cNvPr>
          <p:cNvSpPr txBox="1"/>
          <p:nvPr/>
        </p:nvSpPr>
        <p:spPr>
          <a:xfrm>
            <a:off x="11540519" y="501224"/>
            <a:ext cx="23567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1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xmlns="" id="{FB57B067-84BE-7529-450F-A12259E88755}"/>
              </a:ext>
            </a:extLst>
          </p:cNvPr>
          <p:cNvSpPr txBox="1"/>
          <p:nvPr/>
        </p:nvSpPr>
        <p:spPr>
          <a:xfrm>
            <a:off x="10090362" y="1090951"/>
            <a:ext cx="23567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2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xmlns="" id="{D355CB53-EFA5-D8D1-C27C-29AB3F67EE06}"/>
              </a:ext>
            </a:extLst>
          </p:cNvPr>
          <p:cNvSpPr txBox="1"/>
          <p:nvPr/>
        </p:nvSpPr>
        <p:spPr>
          <a:xfrm>
            <a:off x="10949772" y="1637696"/>
            <a:ext cx="23567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3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xmlns="" id="{A4B13232-474B-C1A0-1E27-AFB6C42C653C}"/>
              </a:ext>
            </a:extLst>
          </p:cNvPr>
          <p:cNvSpPr txBox="1"/>
          <p:nvPr/>
        </p:nvSpPr>
        <p:spPr>
          <a:xfrm>
            <a:off x="9496473" y="1914421"/>
            <a:ext cx="23567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4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xmlns="" id="{B5181666-2000-3B93-0E91-6F7F2611ADC7}"/>
              </a:ext>
            </a:extLst>
          </p:cNvPr>
          <p:cNvSpPr txBox="1"/>
          <p:nvPr/>
        </p:nvSpPr>
        <p:spPr>
          <a:xfrm>
            <a:off x="5669191" y="2484538"/>
            <a:ext cx="23567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5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xmlns="" id="{20AF5219-058D-2217-7DE1-DBBF9193581A}"/>
              </a:ext>
            </a:extLst>
          </p:cNvPr>
          <p:cNvSpPr txBox="1"/>
          <p:nvPr/>
        </p:nvSpPr>
        <p:spPr>
          <a:xfrm>
            <a:off x="7724540" y="2475111"/>
            <a:ext cx="23567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6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xmlns="" id="{91ABA464-F5E7-6144-0293-293EB1E69D27}"/>
              </a:ext>
            </a:extLst>
          </p:cNvPr>
          <p:cNvSpPr txBox="1"/>
          <p:nvPr/>
        </p:nvSpPr>
        <p:spPr>
          <a:xfrm>
            <a:off x="8595429" y="2746148"/>
            <a:ext cx="23567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7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xmlns="" id="{A2CD153C-E6C6-22A8-6D87-1CB1E5FA349D}"/>
              </a:ext>
            </a:extLst>
          </p:cNvPr>
          <p:cNvSpPr txBox="1"/>
          <p:nvPr/>
        </p:nvSpPr>
        <p:spPr>
          <a:xfrm>
            <a:off x="6263080" y="3051154"/>
            <a:ext cx="23567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8</a:t>
            </a: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xmlns="" id="{CED98445-54B0-D667-09A0-9085BD7C5303}"/>
              </a:ext>
            </a:extLst>
          </p:cNvPr>
          <p:cNvSpPr txBox="1"/>
          <p:nvPr/>
        </p:nvSpPr>
        <p:spPr>
          <a:xfrm>
            <a:off x="9185389" y="3312764"/>
            <a:ext cx="23567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9</a:t>
            </a: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xmlns="" id="{7E584EDA-2314-FD75-742E-2C5FA0162E60}"/>
              </a:ext>
            </a:extLst>
          </p:cNvPr>
          <p:cNvSpPr txBox="1"/>
          <p:nvPr/>
        </p:nvSpPr>
        <p:spPr>
          <a:xfrm>
            <a:off x="5087926" y="3591495"/>
            <a:ext cx="352938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10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xmlns="" id="{E413433F-8E15-A3CE-4C7C-0FDD6643BAE2}"/>
              </a:ext>
            </a:extLst>
          </p:cNvPr>
          <p:cNvSpPr txBox="1"/>
          <p:nvPr/>
        </p:nvSpPr>
        <p:spPr>
          <a:xfrm>
            <a:off x="7135457" y="3583801"/>
            <a:ext cx="352938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11</a:t>
            </a: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xmlns="" id="{309B1C0B-9AFC-BF94-6682-5BD22F244DE4}"/>
              </a:ext>
            </a:extLst>
          </p:cNvPr>
          <p:cNvSpPr txBox="1"/>
          <p:nvPr/>
        </p:nvSpPr>
        <p:spPr>
          <a:xfrm>
            <a:off x="3919586" y="3880660"/>
            <a:ext cx="352938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12</a:t>
            </a: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xmlns="" id="{5D476807-D99C-65D7-FDAF-E0FFF058759F}"/>
              </a:ext>
            </a:extLst>
          </p:cNvPr>
          <p:cNvSpPr txBox="1"/>
          <p:nvPr/>
        </p:nvSpPr>
        <p:spPr>
          <a:xfrm>
            <a:off x="5659765" y="4167689"/>
            <a:ext cx="352938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13</a:t>
            </a: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xmlns="" id="{C5735B45-FA24-82A9-2775-E61FE3404B37}"/>
              </a:ext>
            </a:extLst>
          </p:cNvPr>
          <p:cNvSpPr txBox="1"/>
          <p:nvPr/>
        </p:nvSpPr>
        <p:spPr>
          <a:xfrm>
            <a:off x="9769057" y="4178678"/>
            <a:ext cx="352938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14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xmlns="" id="{3AB7051F-4784-CDB0-8FB4-955283F951FD}"/>
              </a:ext>
            </a:extLst>
          </p:cNvPr>
          <p:cNvSpPr txBox="1"/>
          <p:nvPr/>
        </p:nvSpPr>
        <p:spPr>
          <a:xfrm>
            <a:off x="9175962" y="4735388"/>
            <a:ext cx="352938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15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xmlns="" id="{F2338F70-8292-2828-5967-23F81CFBEFB1}"/>
              </a:ext>
            </a:extLst>
          </p:cNvPr>
          <p:cNvSpPr txBox="1"/>
          <p:nvPr/>
        </p:nvSpPr>
        <p:spPr>
          <a:xfrm>
            <a:off x="5087926" y="5011343"/>
            <a:ext cx="352938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16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xmlns="" id="{B65D0FF2-BDE0-51CA-F0A1-F13A6DBC7D75}"/>
              </a:ext>
            </a:extLst>
          </p:cNvPr>
          <p:cNvSpPr txBox="1"/>
          <p:nvPr/>
        </p:nvSpPr>
        <p:spPr>
          <a:xfrm>
            <a:off x="6544814" y="5011343"/>
            <a:ext cx="352938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17</a:t>
            </a: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xmlns="" id="{CA05AFCB-5358-3291-9E8E-1A489A45493C}"/>
              </a:ext>
            </a:extLst>
          </p:cNvPr>
          <p:cNvSpPr txBox="1"/>
          <p:nvPr/>
        </p:nvSpPr>
        <p:spPr>
          <a:xfrm>
            <a:off x="9765705" y="5276654"/>
            <a:ext cx="352938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18</a:t>
            </a: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xmlns="" id="{5FF37386-6D65-2CA3-5209-BB3BF28EBC69}"/>
              </a:ext>
            </a:extLst>
          </p:cNvPr>
          <p:cNvSpPr txBox="1"/>
          <p:nvPr/>
        </p:nvSpPr>
        <p:spPr>
          <a:xfrm>
            <a:off x="3918530" y="5574672"/>
            <a:ext cx="352938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19</a:t>
            </a: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xmlns="" id="{5921F24E-D85D-6ED2-8602-3F7EB86D18F7}"/>
              </a:ext>
            </a:extLst>
          </p:cNvPr>
          <p:cNvSpPr txBox="1"/>
          <p:nvPr/>
        </p:nvSpPr>
        <p:spPr>
          <a:xfrm>
            <a:off x="170310" y="896718"/>
            <a:ext cx="3813666" cy="252376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2800" dirty="0">
                <a:solidFill>
                  <a:schemeClr val="bg1"/>
                </a:solidFill>
              </a:rPr>
              <a:t>DOWN</a:t>
            </a:r>
          </a:p>
          <a:p>
            <a:r>
              <a:rPr lang="en-US" sz="2800" dirty="0">
                <a:solidFill>
                  <a:schemeClr val="bg1"/>
                </a:solidFill>
              </a:rPr>
              <a:t>10. Nominees for state achievement awards should regularly attend this state event.</a:t>
            </a:r>
          </a:p>
          <a:p>
            <a:endParaRPr lang="en-US" dirty="0">
              <a:solidFill>
                <a:schemeClr val="bg1"/>
              </a:solidFill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xmlns="" id="{E3B8F15F-26F2-8316-105D-07A72DEEE653}"/>
              </a:ext>
            </a:extLst>
          </p:cNvPr>
          <p:cNvSpPr txBox="1"/>
          <p:nvPr/>
        </p:nvSpPr>
        <p:spPr>
          <a:xfrm>
            <a:off x="10067236" y="1037090"/>
            <a:ext cx="200074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/>
              <a:t>G  O  L  D  E N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xmlns="" id="{2832BC79-F3B9-BF37-2581-8E08118B1251}"/>
              </a:ext>
            </a:extLst>
          </p:cNvPr>
          <p:cNvSpPr txBox="1"/>
          <p:nvPr/>
        </p:nvSpPr>
        <p:spPr>
          <a:xfrm>
            <a:off x="9535197" y="1882545"/>
            <a:ext cx="283920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/>
              <a:t>O U  T  L   I  N  E  S</a:t>
            </a: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xmlns="" id="{247BD598-C30F-77C4-C94D-10B08E1AB144}"/>
              </a:ext>
            </a:extLst>
          </p:cNvPr>
          <p:cNvSpPr txBox="1"/>
          <p:nvPr/>
        </p:nvSpPr>
        <p:spPr>
          <a:xfrm>
            <a:off x="7198606" y="3584031"/>
            <a:ext cx="4341913" cy="4714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/>
              <a:t>E  L  E  C  T  R  O  N  I  C  A  L  </a:t>
            </a:r>
            <a:r>
              <a:rPr lang="en-US" sz="2400" dirty="0" err="1"/>
              <a:t>L</a:t>
            </a:r>
            <a:r>
              <a:rPr lang="en-US" sz="2400" dirty="0"/>
              <a:t>  Y</a:t>
            </a: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xmlns="" id="{2F6BACA2-660E-E2B8-4848-F4AD64774460}"/>
              </a:ext>
            </a:extLst>
          </p:cNvPr>
          <p:cNvSpPr txBox="1"/>
          <p:nvPr/>
        </p:nvSpPr>
        <p:spPr>
          <a:xfrm>
            <a:off x="3918530" y="3848476"/>
            <a:ext cx="200074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/>
              <a:t>P  H  O  T O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xmlns="" id="{614644D6-C977-7DA2-4FB2-B980F36F0D1C}"/>
              </a:ext>
            </a:extLst>
          </p:cNvPr>
          <p:cNvSpPr txBox="1"/>
          <p:nvPr/>
        </p:nvSpPr>
        <p:spPr>
          <a:xfrm>
            <a:off x="5738151" y="4136200"/>
            <a:ext cx="3900681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/>
              <a:t>R  E  S  O U R  C  E  S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xmlns="" id="{D8610C36-4D17-FA4C-6AA3-DB7C7CD4F54B}"/>
              </a:ext>
            </a:extLst>
          </p:cNvPr>
          <p:cNvSpPr txBox="1"/>
          <p:nvPr/>
        </p:nvSpPr>
        <p:spPr>
          <a:xfrm>
            <a:off x="9251629" y="4688461"/>
            <a:ext cx="182427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/>
              <a:t>S  T  A  T  E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xmlns="" id="{C16F4F60-FDBB-7186-5CFA-DC085D7423DB}"/>
              </a:ext>
            </a:extLst>
          </p:cNvPr>
          <p:cNvSpPr txBox="1"/>
          <p:nvPr/>
        </p:nvSpPr>
        <p:spPr>
          <a:xfrm>
            <a:off x="9796378" y="5243812"/>
            <a:ext cx="182427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/>
              <a:t>R  O U N D</a:t>
            </a: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xmlns="" id="{CC6BF65B-5A8A-A519-B9EC-0CEC502AD454}"/>
              </a:ext>
            </a:extLst>
          </p:cNvPr>
          <p:cNvSpPr txBox="1"/>
          <p:nvPr/>
        </p:nvSpPr>
        <p:spPr>
          <a:xfrm>
            <a:off x="11513542" y="501224"/>
            <a:ext cx="464100" cy="21645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2300"/>
              </a:lnSpc>
            </a:pPr>
            <a:r>
              <a:rPr lang="en-US" sz="2400" dirty="0"/>
              <a:t>C</a:t>
            </a:r>
          </a:p>
          <a:p>
            <a:pPr algn="ctr">
              <a:lnSpc>
                <a:spcPts val="2300"/>
              </a:lnSpc>
            </a:pPr>
            <a:r>
              <a:rPr lang="en-US" sz="2400" dirty="0"/>
              <a:t>O</a:t>
            </a:r>
          </a:p>
          <a:p>
            <a:pPr algn="ctr">
              <a:lnSpc>
                <a:spcPts val="2300"/>
              </a:lnSpc>
            </a:pPr>
            <a:endParaRPr lang="en-US" sz="2300" dirty="0"/>
          </a:p>
          <a:p>
            <a:pPr algn="ctr">
              <a:lnSpc>
                <a:spcPts val="2300"/>
              </a:lnSpc>
            </a:pPr>
            <a:r>
              <a:rPr lang="en-US" sz="2400" dirty="0"/>
              <a:t>C</a:t>
            </a:r>
          </a:p>
          <a:p>
            <a:pPr algn="ctr">
              <a:lnSpc>
                <a:spcPts val="2300"/>
              </a:lnSpc>
            </a:pPr>
            <a:r>
              <a:rPr lang="en-US" sz="2400" dirty="0"/>
              <a:t>I</a:t>
            </a:r>
          </a:p>
          <a:p>
            <a:pPr algn="ctr">
              <a:lnSpc>
                <a:spcPts val="2300"/>
              </a:lnSpc>
            </a:pPr>
            <a:endParaRPr lang="en-US" sz="2300" dirty="0"/>
          </a:p>
          <a:p>
            <a:pPr algn="ctr">
              <a:lnSpc>
                <a:spcPts val="2300"/>
              </a:lnSpc>
            </a:pPr>
            <a:r>
              <a:rPr lang="en-US" sz="2400" dirty="0"/>
              <a:t>E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xmlns="" id="{DB25722F-3C10-3A84-669B-3185235547AD}"/>
              </a:ext>
            </a:extLst>
          </p:cNvPr>
          <p:cNvSpPr txBox="1"/>
          <p:nvPr/>
        </p:nvSpPr>
        <p:spPr>
          <a:xfrm>
            <a:off x="11041779" y="1671230"/>
            <a:ext cx="273339" cy="20779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2200"/>
              </a:lnSpc>
            </a:pPr>
            <a:r>
              <a:rPr lang="en-US" sz="2400" dirty="0"/>
              <a:t>A</a:t>
            </a:r>
          </a:p>
          <a:p>
            <a:pPr algn="ctr">
              <a:lnSpc>
                <a:spcPts val="2200"/>
              </a:lnSpc>
            </a:pPr>
            <a:endParaRPr lang="en-US" sz="2400" dirty="0"/>
          </a:p>
          <a:p>
            <a:pPr algn="ctr">
              <a:lnSpc>
                <a:spcPts val="2200"/>
              </a:lnSpc>
            </a:pPr>
            <a:r>
              <a:rPr lang="en-US" sz="2400" dirty="0"/>
              <a:t>N</a:t>
            </a:r>
          </a:p>
          <a:p>
            <a:pPr algn="ctr">
              <a:lnSpc>
                <a:spcPts val="2200"/>
              </a:lnSpc>
            </a:pPr>
            <a:r>
              <a:rPr lang="en-US" sz="2400" dirty="0"/>
              <a:t>U</a:t>
            </a:r>
          </a:p>
          <a:p>
            <a:pPr algn="ctr">
              <a:lnSpc>
                <a:spcPts val="2200"/>
              </a:lnSpc>
            </a:pPr>
            <a:r>
              <a:rPr lang="en-US" sz="2400" dirty="0"/>
              <a:t>A</a:t>
            </a:r>
          </a:p>
          <a:p>
            <a:pPr algn="ctr">
              <a:lnSpc>
                <a:spcPts val="2200"/>
              </a:lnSpc>
            </a:pPr>
            <a:r>
              <a:rPr lang="en-US" sz="2400" dirty="0"/>
              <a:t>L</a:t>
            </a:r>
          </a:p>
          <a:p>
            <a:pPr algn="ctr">
              <a:lnSpc>
                <a:spcPts val="2200"/>
              </a:lnSpc>
            </a:pPr>
            <a:r>
              <a:rPr lang="en-US" sz="2400" dirty="0"/>
              <a:t>L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xmlns="" id="{E815A8A2-33C8-F597-AA83-EC4FD51F9B7D}"/>
              </a:ext>
            </a:extLst>
          </p:cNvPr>
          <p:cNvSpPr txBox="1"/>
          <p:nvPr/>
        </p:nvSpPr>
        <p:spPr>
          <a:xfrm>
            <a:off x="5692100" y="2534571"/>
            <a:ext cx="397125" cy="236007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2200"/>
              </a:lnSpc>
            </a:pPr>
            <a:r>
              <a:rPr lang="en-US" sz="2400" dirty="0"/>
              <a:t>F</a:t>
            </a:r>
          </a:p>
          <a:p>
            <a:pPr algn="ctr">
              <a:lnSpc>
                <a:spcPts val="2200"/>
              </a:lnSpc>
            </a:pPr>
            <a:r>
              <a:rPr lang="en-US" sz="2400" dirty="0"/>
              <a:t>E</a:t>
            </a:r>
          </a:p>
          <a:p>
            <a:pPr algn="ctr">
              <a:lnSpc>
                <a:spcPts val="2200"/>
              </a:lnSpc>
            </a:pPr>
            <a:r>
              <a:rPr lang="en-US" sz="2400" dirty="0"/>
              <a:t>B</a:t>
            </a:r>
          </a:p>
          <a:p>
            <a:pPr algn="ctr">
              <a:lnSpc>
                <a:spcPts val="2200"/>
              </a:lnSpc>
            </a:pPr>
            <a:r>
              <a:rPr lang="en-US" sz="2400" dirty="0"/>
              <a:t>R</a:t>
            </a:r>
          </a:p>
          <a:p>
            <a:pPr algn="ctr">
              <a:lnSpc>
                <a:spcPts val="2200"/>
              </a:lnSpc>
            </a:pPr>
            <a:r>
              <a:rPr lang="en-US" sz="2400" dirty="0"/>
              <a:t>U</a:t>
            </a:r>
          </a:p>
          <a:p>
            <a:pPr algn="ctr">
              <a:lnSpc>
                <a:spcPts val="2200"/>
              </a:lnSpc>
            </a:pPr>
            <a:r>
              <a:rPr lang="en-US" sz="2400" dirty="0"/>
              <a:t>A</a:t>
            </a:r>
          </a:p>
          <a:p>
            <a:pPr algn="ctr">
              <a:lnSpc>
                <a:spcPts val="2200"/>
              </a:lnSpc>
            </a:pPr>
            <a:endParaRPr lang="en-US" sz="2400" dirty="0"/>
          </a:p>
          <a:p>
            <a:pPr algn="ctr">
              <a:lnSpc>
                <a:spcPts val="2200"/>
              </a:lnSpc>
            </a:pPr>
            <a:r>
              <a:rPr lang="en-US" sz="2400" dirty="0"/>
              <a:t>Y</a:t>
            </a: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xmlns="" id="{950E9714-6DD3-349C-40C4-901EDE31C3E9}"/>
              </a:ext>
            </a:extLst>
          </p:cNvPr>
          <p:cNvSpPr txBox="1"/>
          <p:nvPr/>
        </p:nvSpPr>
        <p:spPr>
          <a:xfrm>
            <a:off x="7824905" y="2501595"/>
            <a:ext cx="300358" cy="127964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2250"/>
              </a:lnSpc>
            </a:pPr>
            <a:r>
              <a:rPr lang="en-US" sz="2400" dirty="0"/>
              <a:t>ACH</a:t>
            </a:r>
          </a:p>
          <a:p>
            <a:pPr algn="ctr">
              <a:lnSpc>
                <a:spcPts val="2250"/>
              </a:lnSpc>
            </a:pPr>
            <a:r>
              <a:rPr lang="en-US" sz="2400" dirty="0"/>
              <a:t>I</a:t>
            </a:r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xmlns="" id="{C73CFF13-AD40-8679-56A1-D69BB037CF73}"/>
              </a:ext>
            </a:extLst>
          </p:cNvPr>
          <p:cNvSpPr txBox="1"/>
          <p:nvPr/>
        </p:nvSpPr>
        <p:spPr>
          <a:xfrm>
            <a:off x="7733105" y="3919282"/>
            <a:ext cx="298029" cy="17861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2300"/>
              </a:lnSpc>
            </a:pPr>
            <a:r>
              <a:rPr lang="en-US" sz="2400" dirty="0"/>
              <a:t>V</a:t>
            </a:r>
          </a:p>
          <a:p>
            <a:pPr algn="ctr">
              <a:lnSpc>
                <a:spcPts val="2300"/>
              </a:lnSpc>
            </a:pPr>
            <a:endParaRPr lang="en-US" sz="2000" dirty="0"/>
          </a:p>
          <a:p>
            <a:pPr algn="r">
              <a:lnSpc>
                <a:spcPts val="2200"/>
              </a:lnSpc>
            </a:pPr>
            <a:r>
              <a:rPr lang="en-US" sz="2400" dirty="0"/>
              <a:t>M</a:t>
            </a:r>
          </a:p>
          <a:p>
            <a:pPr algn="ctr">
              <a:lnSpc>
                <a:spcPts val="2100"/>
              </a:lnSpc>
            </a:pPr>
            <a:r>
              <a:rPr lang="en-US" sz="2400" dirty="0"/>
              <a:t>E</a:t>
            </a:r>
          </a:p>
          <a:p>
            <a:pPr algn="ctr">
              <a:lnSpc>
                <a:spcPts val="2100"/>
              </a:lnSpc>
            </a:pPr>
            <a:endParaRPr lang="en-US" dirty="0"/>
          </a:p>
          <a:p>
            <a:pPr algn="ctr">
              <a:lnSpc>
                <a:spcPts val="2100"/>
              </a:lnSpc>
            </a:pPr>
            <a:r>
              <a:rPr lang="en-US" sz="2400" dirty="0"/>
              <a:t>T</a:t>
            </a:r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xmlns="" id="{373B896E-B78A-2E03-6116-439357A9DEE0}"/>
              </a:ext>
            </a:extLst>
          </p:cNvPr>
          <p:cNvSpPr txBox="1"/>
          <p:nvPr/>
        </p:nvSpPr>
        <p:spPr>
          <a:xfrm>
            <a:off x="8613083" y="2790911"/>
            <a:ext cx="397125" cy="32064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2200"/>
              </a:lnSpc>
            </a:pPr>
            <a:r>
              <a:rPr lang="en-US" sz="2400" dirty="0"/>
              <a:t>C</a:t>
            </a:r>
          </a:p>
          <a:p>
            <a:pPr algn="ctr">
              <a:lnSpc>
                <a:spcPts val="2200"/>
              </a:lnSpc>
            </a:pPr>
            <a:r>
              <a:rPr lang="en-US" sz="2400" dirty="0"/>
              <a:t>O</a:t>
            </a:r>
          </a:p>
          <a:p>
            <a:pPr algn="ctr">
              <a:lnSpc>
                <a:spcPts val="2200"/>
              </a:lnSpc>
            </a:pPr>
            <a:r>
              <a:rPr lang="en-US" sz="2400" dirty="0"/>
              <a:t>O</a:t>
            </a:r>
          </a:p>
          <a:p>
            <a:pPr algn="ctr">
              <a:lnSpc>
                <a:spcPts val="2200"/>
              </a:lnSpc>
            </a:pPr>
            <a:endParaRPr lang="en-US" sz="2400" dirty="0"/>
          </a:p>
          <a:p>
            <a:pPr algn="ctr">
              <a:lnSpc>
                <a:spcPts val="2200"/>
              </a:lnSpc>
            </a:pPr>
            <a:r>
              <a:rPr lang="en-US" sz="2400" dirty="0"/>
              <a:t>D</a:t>
            </a:r>
          </a:p>
          <a:p>
            <a:pPr algn="ctr">
              <a:lnSpc>
                <a:spcPts val="2200"/>
              </a:lnSpc>
            </a:pPr>
            <a:r>
              <a:rPr lang="en-US" sz="2400" dirty="0"/>
              <a:t>I</a:t>
            </a:r>
          </a:p>
          <a:p>
            <a:pPr algn="ctr">
              <a:lnSpc>
                <a:spcPts val="2200"/>
              </a:lnSpc>
            </a:pPr>
            <a:r>
              <a:rPr lang="en-US" sz="2400" dirty="0"/>
              <a:t>N</a:t>
            </a:r>
          </a:p>
          <a:p>
            <a:pPr algn="ctr">
              <a:lnSpc>
                <a:spcPts val="2200"/>
              </a:lnSpc>
            </a:pPr>
            <a:r>
              <a:rPr lang="en-US" sz="2400" dirty="0"/>
              <a:t>A</a:t>
            </a:r>
          </a:p>
          <a:p>
            <a:pPr algn="ctr">
              <a:lnSpc>
                <a:spcPts val="2200"/>
              </a:lnSpc>
            </a:pPr>
            <a:r>
              <a:rPr lang="en-US" sz="2400" dirty="0"/>
              <a:t>T</a:t>
            </a:r>
          </a:p>
          <a:p>
            <a:pPr algn="ctr">
              <a:lnSpc>
                <a:spcPts val="2200"/>
              </a:lnSpc>
            </a:pPr>
            <a:r>
              <a:rPr lang="en-US" sz="2400" dirty="0"/>
              <a:t>O</a:t>
            </a:r>
          </a:p>
          <a:p>
            <a:pPr algn="ctr">
              <a:lnSpc>
                <a:spcPts val="2200"/>
              </a:lnSpc>
            </a:pPr>
            <a:r>
              <a:rPr lang="en-US" sz="2400" dirty="0"/>
              <a:t>R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xmlns="" id="{1578EF99-C82C-917A-361F-03C1B9C9638C}"/>
              </a:ext>
            </a:extLst>
          </p:cNvPr>
          <p:cNvSpPr txBox="1"/>
          <p:nvPr/>
        </p:nvSpPr>
        <p:spPr>
          <a:xfrm>
            <a:off x="6306873" y="3054102"/>
            <a:ext cx="352661" cy="16414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2300"/>
              </a:lnSpc>
            </a:pPr>
            <a:r>
              <a:rPr lang="en-US" sz="2400" dirty="0"/>
              <a:t>T</a:t>
            </a:r>
          </a:p>
          <a:p>
            <a:pPr>
              <a:lnSpc>
                <a:spcPts val="2300"/>
              </a:lnSpc>
            </a:pPr>
            <a:r>
              <a:rPr lang="en-US" sz="2400" dirty="0"/>
              <a:t>E</a:t>
            </a:r>
          </a:p>
          <a:p>
            <a:pPr>
              <a:lnSpc>
                <a:spcPts val="2300"/>
              </a:lnSpc>
            </a:pPr>
            <a:r>
              <a:rPr lang="en-US" sz="2400" dirty="0"/>
              <a:t>X</a:t>
            </a:r>
          </a:p>
          <a:p>
            <a:pPr>
              <a:lnSpc>
                <a:spcPts val="2300"/>
              </a:lnSpc>
            </a:pPr>
            <a:r>
              <a:rPr lang="en-US" sz="2400" dirty="0"/>
              <a:t>A</a:t>
            </a:r>
          </a:p>
          <a:p>
            <a:endParaRPr lang="en-US" sz="2400" dirty="0"/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xmlns="" id="{6328668F-DAFF-0E4F-E05C-BC110D4BB4E8}"/>
              </a:ext>
            </a:extLst>
          </p:cNvPr>
          <p:cNvSpPr txBox="1"/>
          <p:nvPr/>
        </p:nvSpPr>
        <p:spPr>
          <a:xfrm>
            <a:off x="9209610" y="3353105"/>
            <a:ext cx="397125" cy="40754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2200"/>
              </a:lnSpc>
            </a:pPr>
            <a:r>
              <a:rPr lang="en-US" sz="2400" dirty="0"/>
              <a:t>E</a:t>
            </a:r>
          </a:p>
          <a:p>
            <a:pPr algn="ctr">
              <a:lnSpc>
                <a:spcPts val="2200"/>
              </a:lnSpc>
            </a:pPr>
            <a:endParaRPr lang="en-US" sz="2400" dirty="0"/>
          </a:p>
          <a:p>
            <a:pPr algn="ctr">
              <a:lnSpc>
                <a:spcPts val="2200"/>
              </a:lnSpc>
            </a:pPr>
            <a:r>
              <a:rPr lang="en-US" sz="2400" dirty="0"/>
              <a:t>DOR</a:t>
            </a:r>
          </a:p>
          <a:p>
            <a:pPr algn="ctr">
              <a:lnSpc>
                <a:spcPts val="2200"/>
              </a:lnSpc>
            </a:pPr>
            <a:endParaRPr lang="en-US" sz="2400" dirty="0"/>
          </a:p>
          <a:p>
            <a:pPr algn="ctr">
              <a:lnSpc>
                <a:spcPts val="2300"/>
              </a:lnSpc>
            </a:pPr>
            <a:r>
              <a:rPr lang="en-US" sz="2400" dirty="0"/>
              <a:t>EMENT</a:t>
            </a:r>
          </a:p>
          <a:p>
            <a:endParaRPr lang="en-US" sz="2400" dirty="0"/>
          </a:p>
          <a:p>
            <a:endParaRPr lang="en-US" sz="2400" dirty="0"/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xmlns="" id="{1DF7D912-B7DE-AB02-28BA-032D85FEBEDF}"/>
              </a:ext>
            </a:extLst>
          </p:cNvPr>
          <p:cNvSpPr txBox="1"/>
          <p:nvPr/>
        </p:nvSpPr>
        <p:spPr>
          <a:xfrm>
            <a:off x="3918530" y="5547800"/>
            <a:ext cx="312922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/>
              <a:t>W E  B  S  I   T  E</a:t>
            </a:r>
          </a:p>
        </p:txBody>
      </p:sp>
      <p:pic>
        <p:nvPicPr>
          <p:cNvPr id="44" name="Picture 43">
            <a:extLst>
              <a:ext uri="{FF2B5EF4-FFF2-40B4-BE49-F238E27FC236}">
                <a16:creationId xmlns:a16="http://schemas.microsoft.com/office/drawing/2014/main" xmlns="" id="{4313232D-993C-3A2F-73A8-0B51181A5C14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11538" y="3693465"/>
            <a:ext cx="3428999" cy="2012012"/>
          </a:xfrm>
          <a:prstGeom prst="rect">
            <a:avLst/>
          </a:prstGeom>
        </p:spPr>
      </p:pic>
      <p:sp>
        <p:nvSpPr>
          <p:cNvPr id="45" name="TextBox 44">
            <a:extLst>
              <a:ext uri="{FF2B5EF4-FFF2-40B4-BE49-F238E27FC236}">
                <a16:creationId xmlns:a16="http://schemas.microsoft.com/office/drawing/2014/main" xmlns="" id="{913DF16C-AC80-5040-4B67-7D0829B84B9A}"/>
              </a:ext>
            </a:extLst>
          </p:cNvPr>
          <p:cNvSpPr txBox="1"/>
          <p:nvPr/>
        </p:nvSpPr>
        <p:spPr>
          <a:xfrm>
            <a:off x="5075738" y="4974857"/>
            <a:ext cx="3900681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/>
              <a:t>N  O M  I  N  A T   I  O  N</a:t>
            </a:r>
          </a:p>
        </p:txBody>
      </p:sp>
    </p:spTree>
    <p:extLst>
      <p:ext uri="{BB962C8B-B14F-4D97-AF65-F5344CB8AC3E}">
        <p14:creationId xmlns:p14="http://schemas.microsoft.com/office/powerpoint/2010/main" val="4241685203"/>
      </p:ext>
    </p:extLst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B05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 3">
            <a:extLst>
              <a:ext uri="{FF2B5EF4-FFF2-40B4-BE49-F238E27FC236}">
                <a16:creationId xmlns:a16="http://schemas.microsoft.com/office/drawing/2014/main" xmlns="" id="{FB50B416-DE9B-4113-B78B-F31C56FF0DF7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279654583"/>
              </p:ext>
            </p:extLst>
          </p:nvPr>
        </p:nvGraphicFramePr>
        <p:xfrm>
          <a:off x="3983976" y="565604"/>
          <a:ext cx="7914761" cy="6183760"/>
        </p:xfrm>
        <a:graphic>
          <a:graphicData uri="http://schemas.openxmlformats.org/drawingml/2006/table">
            <a:tbl>
              <a:tblPr>
                <a:tableStyleId>{2D5ABB26-0587-4C30-8999-92F81FD0307C}</a:tableStyleId>
              </a:tblPr>
              <a:tblGrid>
                <a:gridCol w="295793">
                  <a:extLst>
                    <a:ext uri="{9D8B030D-6E8A-4147-A177-3AD203B41FA5}">
                      <a16:colId xmlns:a16="http://schemas.microsoft.com/office/drawing/2014/main" xmlns="" val="2968569868"/>
                    </a:ext>
                  </a:extLst>
                </a:gridCol>
                <a:gridCol w="292231">
                  <a:extLst>
                    <a:ext uri="{9D8B030D-6E8A-4147-A177-3AD203B41FA5}">
                      <a16:colId xmlns:a16="http://schemas.microsoft.com/office/drawing/2014/main" xmlns="" val="38388414"/>
                    </a:ext>
                  </a:extLst>
                </a:gridCol>
                <a:gridCol w="282804">
                  <a:extLst>
                    <a:ext uri="{9D8B030D-6E8A-4147-A177-3AD203B41FA5}">
                      <a16:colId xmlns:a16="http://schemas.microsoft.com/office/drawing/2014/main" xmlns="" val="578827524"/>
                    </a:ext>
                  </a:extLst>
                </a:gridCol>
                <a:gridCol w="301320">
                  <a:extLst>
                    <a:ext uri="{9D8B030D-6E8A-4147-A177-3AD203B41FA5}">
                      <a16:colId xmlns:a16="http://schemas.microsoft.com/office/drawing/2014/main" xmlns="" val="2026249849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722113973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2521889817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1798250165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1832287023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397017883"/>
                    </a:ext>
                  </a:extLst>
                </a:gridCol>
                <a:gridCol w="301867">
                  <a:extLst>
                    <a:ext uri="{9D8B030D-6E8A-4147-A177-3AD203B41FA5}">
                      <a16:colId xmlns:a16="http://schemas.microsoft.com/office/drawing/2014/main" xmlns="" val="2293359934"/>
                    </a:ext>
                  </a:extLst>
                </a:gridCol>
                <a:gridCol w="286969">
                  <a:extLst>
                    <a:ext uri="{9D8B030D-6E8A-4147-A177-3AD203B41FA5}">
                      <a16:colId xmlns:a16="http://schemas.microsoft.com/office/drawing/2014/main" xmlns="" val="1840360630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3304507495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2351035083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722247198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920109354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81917972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1656502830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1359163653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3935016166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3788227780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101611711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2978071408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2879273809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4245290701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2353630238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3103437316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1612881178"/>
                    </a:ext>
                  </a:extLst>
                </a:gridCol>
              </a:tblGrid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baseline="-250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497463161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baseline="-250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987696046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baseline="-250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3231804950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baseline="-250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4077730969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baseline="-250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022382442"/>
                  </a:ext>
                </a:extLst>
              </a:tr>
              <a:tr h="275856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baseline="-250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56999092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baseline="-250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590523046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2457797706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65396974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1018531873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164011738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1026317222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3719965078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1103447566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1600218622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2804152634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2179010855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3771794996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1272738529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2665826790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77601884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3272350050"/>
                  </a:ext>
                </a:extLst>
              </a:tr>
            </a:tbl>
          </a:graphicData>
        </a:graphic>
      </p:graphicFrame>
      <p:sp>
        <p:nvSpPr>
          <p:cNvPr id="6" name="Title 1">
            <a:extLst>
              <a:ext uri="{FF2B5EF4-FFF2-40B4-BE49-F238E27FC236}">
                <a16:creationId xmlns:a16="http://schemas.microsoft.com/office/drawing/2014/main" xmlns="" id="{0C090AE2-AFBE-53D6-B849-CA59F9CDC2EA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61632" y="351532"/>
            <a:ext cx="10558463" cy="471486"/>
          </a:xfrm>
        </p:spPr>
        <p:txBody>
          <a:bodyPr>
            <a:noAutofit/>
          </a:bodyPr>
          <a:lstStyle/>
          <a:p>
            <a:pPr algn="l"/>
            <a:r>
              <a:rPr lang="en-US" sz="3600" b="1" dirty="0">
                <a:solidFill>
                  <a:schemeClr val="bg1"/>
                </a:solidFill>
              </a:rPr>
              <a:t>SOLVING THE ACHIEVEMENT AWARD PUZZLE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xmlns="" id="{74424F12-7E6C-0783-9CD2-75FCBBD7232F}"/>
              </a:ext>
            </a:extLst>
          </p:cNvPr>
          <p:cNvSpPr txBox="1"/>
          <p:nvPr/>
        </p:nvSpPr>
        <p:spPr>
          <a:xfrm>
            <a:off x="11540519" y="501224"/>
            <a:ext cx="23567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1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xmlns="" id="{FB57B067-84BE-7529-450F-A12259E88755}"/>
              </a:ext>
            </a:extLst>
          </p:cNvPr>
          <p:cNvSpPr txBox="1"/>
          <p:nvPr/>
        </p:nvSpPr>
        <p:spPr>
          <a:xfrm>
            <a:off x="10090362" y="1090951"/>
            <a:ext cx="23567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2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xmlns="" id="{D355CB53-EFA5-D8D1-C27C-29AB3F67EE06}"/>
              </a:ext>
            </a:extLst>
          </p:cNvPr>
          <p:cNvSpPr txBox="1"/>
          <p:nvPr/>
        </p:nvSpPr>
        <p:spPr>
          <a:xfrm>
            <a:off x="10949772" y="1637696"/>
            <a:ext cx="23567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3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xmlns="" id="{A4B13232-474B-C1A0-1E27-AFB6C42C653C}"/>
              </a:ext>
            </a:extLst>
          </p:cNvPr>
          <p:cNvSpPr txBox="1"/>
          <p:nvPr/>
        </p:nvSpPr>
        <p:spPr>
          <a:xfrm>
            <a:off x="9496473" y="1914421"/>
            <a:ext cx="23567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4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xmlns="" id="{B5181666-2000-3B93-0E91-6F7F2611ADC7}"/>
              </a:ext>
            </a:extLst>
          </p:cNvPr>
          <p:cNvSpPr txBox="1"/>
          <p:nvPr/>
        </p:nvSpPr>
        <p:spPr>
          <a:xfrm>
            <a:off x="5669191" y="2484538"/>
            <a:ext cx="23567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5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xmlns="" id="{20AF5219-058D-2217-7DE1-DBBF9193581A}"/>
              </a:ext>
            </a:extLst>
          </p:cNvPr>
          <p:cNvSpPr txBox="1"/>
          <p:nvPr/>
        </p:nvSpPr>
        <p:spPr>
          <a:xfrm>
            <a:off x="7724540" y="2475111"/>
            <a:ext cx="23567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6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xmlns="" id="{91ABA464-F5E7-6144-0293-293EB1E69D27}"/>
              </a:ext>
            </a:extLst>
          </p:cNvPr>
          <p:cNvSpPr txBox="1"/>
          <p:nvPr/>
        </p:nvSpPr>
        <p:spPr>
          <a:xfrm>
            <a:off x="8595429" y="2746148"/>
            <a:ext cx="23567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7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xmlns="" id="{A2CD153C-E6C6-22A8-6D87-1CB1E5FA349D}"/>
              </a:ext>
            </a:extLst>
          </p:cNvPr>
          <p:cNvSpPr txBox="1"/>
          <p:nvPr/>
        </p:nvSpPr>
        <p:spPr>
          <a:xfrm>
            <a:off x="6263080" y="3051154"/>
            <a:ext cx="23567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8</a:t>
            </a: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xmlns="" id="{CED98445-54B0-D667-09A0-9085BD7C5303}"/>
              </a:ext>
            </a:extLst>
          </p:cNvPr>
          <p:cNvSpPr txBox="1"/>
          <p:nvPr/>
        </p:nvSpPr>
        <p:spPr>
          <a:xfrm>
            <a:off x="9185389" y="3312764"/>
            <a:ext cx="23567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9</a:t>
            </a: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xmlns="" id="{7E584EDA-2314-FD75-742E-2C5FA0162E60}"/>
              </a:ext>
            </a:extLst>
          </p:cNvPr>
          <p:cNvSpPr txBox="1"/>
          <p:nvPr/>
        </p:nvSpPr>
        <p:spPr>
          <a:xfrm>
            <a:off x="5087926" y="3591495"/>
            <a:ext cx="352938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10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xmlns="" id="{E413433F-8E15-A3CE-4C7C-0FDD6643BAE2}"/>
              </a:ext>
            </a:extLst>
          </p:cNvPr>
          <p:cNvSpPr txBox="1"/>
          <p:nvPr/>
        </p:nvSpPr>
        <p:spPr>
          <a:xfrm>
            <a:off x="7135457" y="3583801"/>
            <a:ext cx="352938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11</a:t>
            </a: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xmlns="" id="{309B1C0B-9AFC-BF94-6682-5BD22F244DE4}"/>
              </a:ext>
            </a:extLst>
          </p:cNvPr>
          <p:cNvSpPr txBox="1"/>
          <p:nvPr/>
        </p:nvSpPr>
        <p:spPr>
          <a:xfrm>
            <a:off x="3919586" y="3880660"/>
            <a:ext cx="352938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12</a:t>
            </a: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xmlns="" id="{5D476807-D99C-65D7-FDAF-E0FFF058759F}"/>
              </a:ext>
            </a:extLst>
          </p:cNvPr>
          <p:cNvSpPr txBox="1"/>
          <p:nvPr/>
        </p:nvSpPr>
        <p:spPr>
          <a:xfrm>
            <a:off x="5659765" y="4167689"/>
            <a:ext cx="352938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13</a:t>
            </a: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xmlns="" id="{C5735B45-FA24-82A9-2775-E61FE3404B37}"/>
              </a:ext>
            </a:extLst>
          </p:cNvPr>
          <p:cNvSpPr txBox="1"/>
          <p:nvPr/>
        </p:nvSpPr>
        <p:spPr>
          <a:xfrm>
            <a:off x="9769057" y="4178678"/>
            <a:ext cx="352938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14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xmlns="" id="{3AB7051F-4784-CDB0-8FB4-955283F951FD}"/>
              </a:ext>
            </a:extLst>
          </p:cNvPr>
          <p:cNvSpPr txBox="1"/>
          <p:nvPr/>
        </p:nvSpPr>
        <p:spPr>
          <a:xfrm>
            <a:off x="9175962" y="4735388"/>
            <a:ext cx="352938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15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xmlns="" id="{F2338F70-8292-2828-5967-23F81CFBEFB1}"/>
              </a:ext>
            </a:extLst>
          </p:cNvPr>
          <p:cNvSpPr txBox="1"/>
          <p:nvPr/>
        </p:nvSpPr>
        <p:spPr>
          <a:xfrm>
            <a:off x="5087926" y="5011343"/>
            <a:ext cx="352938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16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xmlns="" id="{B65D0FF2-BDE0-51CA-F0A1-F13A6DBC7D75}"/>
              </a:ext>
            </a:extLst>
          </p:cNvPr>
          <p:cNvSpPr txBox="1"/>
          <p:nvPr/>
        </p:nvSpPr>
        <p:spPr>
          <a:xfrm>
            <a:off x="6544814" y="5011343"/>
            <a:ext cx="352938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17</a:t>
            </a: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xmlns="" id="{CA05AFCB-5358-3291-9E8E-1A489A45493C}"/>
              </a:ext>
            </a:extLst>
          </p:cNvPr>
          <p:cNvSpPr txBox="1"/>
          <p:nvPr/>
        </p:nvSpPr>
        <p:spPr>
          <a:xfrm>
            <a:off x="9765705" y="5276654"/>
            <a:ext cx="352938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18</a:t>
            </a: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xmlns="" id="{5FF37386-6D65-2CA3-5209-BB3BF28EBC69}"/>
              </a:ext>
            </a:extLst>
          </p:cNvPr>
          <p:cNvSpPr txBox="1"/>
          <p:nvPr/>
        </p:nvSpPr>
        <p:spPr>
          <a:xfrm>
            <a:off x="3918530" y="5574672"/>
            <a:ext cx="352938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19</a:t>
            </a: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xmlns="" id="{5921F24E-D85D-6ED2-8602-3F7EB86D18F7}"/>
              </a:ext>
            </a:extLst>
          </p:cNvPr>
          <p:cNvSpPr txBox="1"/>
          <p:nvPr/>
        </p:nvSpPr>
        <p:spPr>
          <a:xfrm>
            <a:off x="170310" y="896718"/>
            <a:ext cx="3813666" cy="252376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2800" dirty="0">
                <a:solidFill>
                  <a:schemeClr val="bg1"/>
                </a:solidFill>
              </a:rPr>
              <a:t>DOWN</a:t>
            </a:r>
          </a:p>
          <a:p>
            <a:r>
              <a:rPr lang="en-US" sz="2800" dirty="0">
                <a:solidFill>
                  <a:schemeClr val="bg1"/>
                </a:solidFill>
              </a:rPr>
              <a:t>10. Nominees for state achievement awards should regularly attend this state event.</a:t>
            </a:r>
          </a:p>
          <a:p>
            <a:endParaRPr lang="en-US" dirty="0">
              <a:solidFill>
                <a:schemeClr val="bg1"/>
              </a:solidFill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xmlns="" id="{E3B8F15F-26F2-8316-105D-07A72DEEE653}"/>
              </a:ext>
            </a:extLst>
          </p:cNvPr>
          <p:cNvSpPr txBox="1"/>
          <p:nvPr/>
        </p:nvSpPr>
        <p:spPr>
          <a:xfrm>
            <a:off x="10067236" y="1037090"/>
            <a:ext cx="200074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/>
              <a:t>G  O  L  D  E N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xmlns="" id="{2832BC79-F3B9-BF37-2581-8E08118B1251}"/>
              </a:ext>
            </a:extLst>
          </p:cNvPr>
          <p:cNvSpPr txBox="1"/>
          <p:nvPr/>
        </p:nvSpPr>
        <p:spPr>
          <a:xfrm>
            <a:off x="9535197" y="1882545"/>
            <a:ext cx="283920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/>
              <a:t>O U  T  L   I  N  E  S</a:t>
            </a: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xmlns="" id="{247BD598-C30F-77C4-C94D-10B08E1AB144}"/>
              </a:ext>
            </a:extLst>
          </p:cNvPr>
          <p:cNvSpPr txBox="1"/>
          <p:nvPr/>
        </p:nvSpPr>
        <p:spPr>
          <a:xfrm>
            <a:off x="7198606" y="3584031"/>
            <a:ext cx="4341913" cy="4714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/>
              <a:t>E  L  E  C  T  R  O  N  I  C  A  L  </a:t>
            </a:r>
            <a:r>
              <a:rPr lang="en-US" sz="2400" dirty="0" err="1"/>
              <a:t>L</a:t>
            </a:r>
            <a:r>
              <a:rPr lang="en-US" sz="2400" dirty="0"/>
              <a:t>  Y</a:t>
            </a: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xmlns="" id="{2F6BACA2-660E-E2B8-4848-F4AD64774460}"/>
              </a:ext>
            </a:extLst>
          </p:cNvPr>
          <p:cNvSpPr txBox="1"/>
          <p:nvPr/>
        </p:nvSpPr>
        <p:spPr>
          <a:xfrm>
            <a:off x="3918530" y="3848476"/>
            <a:ext cx="200074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/>
              <a:t>P  H  O  T O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xmlns="" id="{614644D6-C977-7DA2-4FB2-B980F36F0D1C}"/>
              </a:ext>
            </a:extLst>
          </p:cNvPr>
          <p:cNvSpPr txBox="1"/>
          <p:nvPr/>
        </p:nvSpPr>
        <p:spPr>
          <a:xfrm>
            <a:off x="5738151" y="4136200"/>
            <a:ext cx="3900681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/>
              <a:t>R  E  S  O U R  C  E  S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xmlns="" id="{D8610C36-4D17-FA4C-6AA3-DB7C7CD4F54B}"/>
              </a:ext>
            </a:extLst>
          </p:cNvPr>
          <p:cNvSpPr txBox="1"/>
          <p:nvPr/>
        </p:nvSpPr>
        <p:spPr>
          <a:xfrm>
            <a:off x="9251629" y="4688461"/>
            <a:ext cx="182427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/>
              <a:t>S  T  A  T  E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xmlns="" id="{C16F4F60-FDBB-7186-5CFA-DC085D7423DB}"/>
              </a:ext>
            </a:extLst>
          </p:cNvPr>
          <p:cNvSpPr txBox="1"/>
          <p:nvPr/>
        </p:nvSpPr>
        <p:spPr>
          <a:xfrm>
            <a:off x="9796378" y="5243812"/>
            <a:ext cx="182427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/>
              <a:t>R  O U N D</a:t>
            </a: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xmlns="" id="{CC6BF65B-5A8A-A519-B9EC-0CEC502AD454}"/>
              </a:ext>
            </a:extLst>
          </p:cNvPr>
          <p:cNvSpPr txBox="1"/>
          <p:nvPr/>
        </p:nvSpPr>
        <p:spPr>
          <a:xfrm>
            <a:off x="11513542" y="501224"/>
            <a:ext cx="464100" cy="21645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2300"/>
              </a:lnSpc>
            </a:pPr>
            <a:r>
              <a:rPr lang="en-US" sz="2400" dirty="0"/>
              <a:t>C</a:t>
            </a:r>
          </a:p>
          <a:p>
            <a:pPr algn="ctr">
              <a:lnSpc>
                <a:spcPts val="2300"/>
              </a:lnSpc>
            </a:pPr>
            <a:r>
              <a:rPr lang="en-US" sz="2400" dirty="0"/>
              <a:t>O</a:t>
            </a:r>
          </a:p>
          <a:p>
            <a:pPr algn="ctr">
              <a:lnSpc>
                <a:spcPts val="2300"/>
              </a:lnSpc>
            </a:pPr>
            <a:endParaRPr lang="en-US" sz="2300" dirty="0"/>
          </a:p>
          <a:p>
            <a:pPr algn="ctr">
              <a:lnSpc>
                <a:spcPts val="2300"/>
              </a:lnSpc>
            </a:pPr>
            <a:r>
              <a:rPr lang="en-US" sz="2400" dirty="0"/>
              <a:t>C</a:t>
            </a:r>
          </a:p>
          <a:p>
            <a:pPr algn="ctr">
              <a:lnSpc>
                <a:spcPts val="2300"/>
              </a:lnSpc>
            </a:pPr>
            <a:r>
              <a:rPr lang="en-US" sz="2400" dirty="0"/>
              <a:t>I</a:t>
            </a:r>
          </a:p>
          <a:p>
            <a:pPr algn="ctr">
              <a:lnSpc>
                <a:spcPts val="2300"/>
              </a:lnSpc>
            </a:pPr>
            <a:endParaRPr lang="en-US" sz="2300" dirty="0"/>
          </a:p>
          <a:p>
            <a:pPr algn="ctr">
              <a:lnSpc>
                <a:spcPts val="2300"/>
              </a:lnSpc>
            </a:pPr>
            <a:r>
              <a:rPr lang="en-US" sz="2400" dirty="0"/>
              <a:t>E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xmlns="" id="{DB25722F-3C10-3A84-669B-3185235547AD}"/>
              </a:ext>
            </a:extLst>
          </p:cNvPr>
          <p:cNvSpPr txBox="1"/>
          <p:nvPr/>
        </p:nvSpPr>
        <p:spPr>
          <a:xfrm>
            <a:off x="11041779" y="1671230"/>
            <a:ext cx="273339" cy="20779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2200"/>
              </a:lnSpc>
            </a:pPr>
            <a:r>
              <a:rPr lang="en-US" sz="2400" dirty="0"/>
              <a:t>A</a:t>
            </a:r>
          </a:p>
          <a:p>
            <a:pPr algn="ctr">
              <a:lnSpc>
                <a:spcPts val="2200"/>
              </a:lnSpc>
            </a:pPr>
            <a:endParaRPr lang="en-US" sz="2400" dirty="0"/>
          </a:p>
          <a:p>
            <a:pPr algn="ctr">
              <a:lnSpc>
                <a:spcPts val="2200"/>
              </a:lnSpc>
            </a:pPr>
            <a:r>
              <a:rPr lang="en-US" sz="2400" dirty="0"/>
              <a:t>N</a:t>
            </a:r>
          </a:p>
          <a:p>
            <a:pPr algn="ctr">
              <a:lnSpc>
                <a:spcPts val="2200"/>
              </a:lnSpc>
            </a:pPr>
            <a:r>
              <a:rPr lang="en-US" sz="2400" dirty="0"/>
              <a:t>U</a:t>
            </a:r>
          </a:p>
          <a:p>
            <a:pPr algn="ctr">
              <a:lnSpc>
                <a:spcPts val="2200"/>
              </a:lnSpc>
            </a:pPr>
            <a:r>
              <a:rPr lang="en-US" sz="2400" dirty="0"/>
              <a:t>A</a:t>
            </a:r>
          </a:p>
          <a:p>
            <a:pPr algn="ctr">
              <a:lnSpc>
                <a:spcPts val="2200"/>
              </a:lnSpc>
            </a:pPr>
            <a:r>
              <a:rPr lang="en-US" sz="2400" dirty="0"/>
              <a:t>L</a:t>
            </a:r>
          </a:p>
          <a:p>
            <a:pPr algn="ctr">
              <a:lnSpc>
                <a:spcPts val="2200"/>
              </a:lnSpc>
            </a:pPr>
            <a:r>
              <a:rPr lang="en-US" sz="2400" dirty="0"/>
              <a:t>L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xmlns="" id="{E815A8A2-33C8-F597-AA83-EC4FD51F9B7D}"/>
              </a:ext>
            </a:extLst>
          </p:cNvPr>
          <p:cNvSpPr txBox="1"/>
          <p:nvPr/>
        </p:nvSpPr>
        <p:spPr>
          <a:xfrm>
            <a:off x="5692100" y="2534571"/>
            <a:ext cx="397125" cy="236007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2200"/>
              </a:lnSpc>
            </a:pPr>
            <a:r>
              <a:rPr lang="en-US" sz="2400" dirty="0"/>
              <a:t>F</a:t>
            </a:r>
          </a:p>
          <a:p>
            <a:pPr algn="ctr">
              <a:lnSpc>
                <a:spcPts val="2200"/>
              </a:lnSpc>
            </a:pPr>
            <a:r>
              <a:rPr lang="en-US" sz="2400" dirty="0"/>
              <a:t>E</a:t>
            </a:r>
          </a:p>
          <a:p>
            <a:pPr algn="ctr">
              <a:lnSpc>
                <a:spcPts val="2200"/>
              </a:lnSpc>
            </a:pPr>
            <a:r>
              <a:rPr lang="en-US" sz="2400" dirty="0"/>
              <a:t>B</a:t>
            </a:r>
          </a:p>
          <a:p>
            <a:pPr algn="ctr">
              <a:lnSpc>
                <a:spcPts val="2200"/>
              </a:lnSpc>
            </a:pPr>
            <a:r>
              <a:rPr lang="en-US" sz="2400" dirty="0"/>
              <a:t>R</a:t>
            </a:r>
          </a:p>
          <a:p>
            <a:pPr algn="ctr">
              <a:lnSpc>
                <a:spcPts val="2200"/>
              </a:lnSpc>
            </a:pPr>
            <a:r>
              <a:rPr lang="en-US" sz="2400" dirty="0"/>
              <a:t>U</a:t>
            </a:r>
          </a:p>
          <a:p>
            <a:pPr algn="ctr">
              <a:lnSpc>
                <a:spcPts val="2200"/>
              </a:lnSpc>
            </a:pPr>
            <a:r>
              <a:rPr lang="en-US" sz="2400" dirty="0"/>
              <a:t>A</a:t>
            </a:r>
          </a:p>
          <a:p>
            <a:pPr algn="ctr">
              <a:lnSpc>
                <a:spcPts val="2200"/>
              </a:lnSpc>
            </a:pPr>
            <a:endParaRPr lang="en-US" sz="2400" dirty="0"/>
          </a:p>
          <a:p>
            <a:pPr algn="ctr">
              <a:lnSpc>
                <a:spcPts val="2200"/>
              </a:lnSpc>
            </a:pPr>
            <a:r>
              <a:rPr lang="en-US" sz="2400" dirty="0"/>
              <a:t>Y</a:t>
            </a: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xmlns="" id="{950E9714-6DD3-349C-40C4-901EDE31C3E9}"/>
              </a:ext>
            </a:extLst>
          </p:cNvPr>
          <p:cNvSpPr txBox="1"/>
          <p:nvPr/>
        </p:nvSpPr>
        <p:spPr>
          <a:xfrm>
            <a:off x="7824905" y="2501595"/>
            <a:ext cx="300358" cy="127964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2250"/>
              </a:lnSpc>
            </a:pPr>
            <a:r>
              <a:rPr lang="en-US" sz="2400" dirty="0"/>
              <a:t>ACH</a:t>
            </a:r>
          </a:p>
          <a:p>
            <a:pPr algn="ctr">
              <a:lnSpc>
                <a:spcPts val="2250"/>
              </a:lnSpc>
            </a:pPr>
            <a:r>
              <a:rPr lang="en-US" sz="2400" dirty="0"/>
              <a:t>I</a:t>
            </a:r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xmlns="" id="{C73CFF13-AD40-8679-56A1-D69BB037CF73}"/>
              </a:ext>
            </a:extLst>
          </p:cNvPr>
          <p:cNvSpPr txBox="1"/>
          <p:nvPr/>
        </p:nvSpPr>
        <p:spPr>
          <a:xfrm>
            <a:off x="7733105" y="3919282"/>
            <a:ext cx="298029" cy="17861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2300"/>
              </a:lnSpc>
            </a:pPr>
            <a:r>
              <a:rPr lang="en-US" sz="2400" dirty="0"/>
              <a:t>V</a:t>
            </a:r>
          </a:p>
          <a:p>
            <a:pPr algn="ctr">
              <a:lnSpc>
                <a:spcPts val="2300"/>
              </a:lnSpc>
            </a:pPr>
            <a:endParaRPr lang="en-US" sz="2000" dirty="0"/>
          </a:p>
          <a:p>
            <a:pPr algn="r">
              <a:lnSpc>
                <a:spcPts val="2200"/>
              </a:lnSpc>
            </a:pPr>
            <a:r>
              <a:rPr lang="en-US" sz="2400" dirty="0"/>
              <a:t>M</a:t>
            </a:r>
          </a:p>
          <a:p>
            <a:pPr algn="ctr">
              <a:lnSpc>
                <a:spcPts val="2100"/>
              </a:lnSpc>
            </a:pPr>
            <a:r>
              <a:rPr lang="en-US" sz="2400" dirty="0"/>
              <a:t>E</a:t>
            </a:r>
          </a:p>
          <a:p>
            <a:pPr algn="ctr">
              <a:lnSpc>
                <a:spcPts val="2100"/>
              </a:lnSpc>
            </a:pPr>
            <a:endParaRPr lang="en-US" dirty="0"/>
          </a:p>
          <a:p>
            <a:pPr algn="ctr">
              <a:lnSpc>
                <a:spcPts val="2100"/>
              </a:lnSpc>
            </a:pPr>
            <a:r>
              <a:rPr lang="en-US" sz="2400" dirty="0"/>
              <a:t>T</a:t>
            </a:r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xmlns="" id="{373B896E-B78A-2E03-6116-439357A9DEE0}"/>
              </a:ext>
            </a:extLst>
          </p:cNvPr>
          <p:cNvSpPr txBox="1"/>
          <p:nvPr/>
        </p:nvSpPr>
        <p:spPr>
          <a:xfrm>
            <a:off x="8613083" y="2790911"/>
            <a:ext cx="397125" cy="32064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2200"/>
              </a:lnSpc>
            </a:pPr>
            <a:r>
              <a:rPr lang="en-US" sz="2400" dirty="0"/>
              <a:t>C</a:t>
            </a:r>
          </a:p>
          <a:p>
            <a:pPr algn="ctr">
              <a:lnSpc>
                <a:spcPts val="2200"/>
              </a:lnSpc>
            </a:pPr>
            <a:r>
              <a:rPr lang="en-US" sz="2400" dirty="0"/>
              <a:t>O</a:t>
            </a:r>
          </a:p>
          <a:p>
            <a:pPr algn="ctr">
              <a:lnSpc>
                <a:spcPts val="2200"/>
              </a:lnSpc>
            </a:pPr>
            <a:r>
              <a:rPr lang="en-US" sz="2400" dirty="0"/>
              <a:t>O</a:t>
            </a:r>
          </a:p>
          <a:p>
            <a:pPr algn="ctr">
              <a:lnSpc>
                <a:spcPts val="2200"/>
              </a:lnSpc>
            </a:pPr>
            <a:endParaRPr lang="en-US" sz="2400" dirty="0"/>
          </a:p>
          <a:p>
            <a:pPr algn="ctr">
              <a:lnSpc>
                <a:spcPts val="2200"/>
              </a:lnSpc>
            </a:pPr>
            <a:r>
              <a:rPr lang="en-US" sz="2400" dirty="0"/>
              <a:t>D</a:t>
            </a:r>
          </a:p>
          <a:p>
            <a:pPr algn="ctr">
              <a:lnSpc>
                <a:spcPts val="2200"/>
              </a:lnSpc>
            </a:pPr>
            <a:r>
              <a:rPr lang="en-US" sz="2400" dirty="0"/>
              <a:t>I</a:t>
            </a:r>
          </a:p>
          <a:p>
            <a:pPr algn="ctr">
              <a:lnSpc>
                <a:spcPts val="2200"/>
              </a:lnSpc>
            </a:pPr>
            <a:r>
              <a:rPr lang="en-US" sz="2400" dirty="0"/>
              <a:t>N</a:t>
            </a:r>
          </a:p>
          <a:p>
            <a:pPr algn="ctr">
              <a:lnSpc>
                <a:spcPts val="2200"/>
              </a:lnSpc>
            </a:pPr>
            <a:r>
              <a:rPr lang="en-US" sz="2400" dirty="0"/>
              <a:t>A</a:t>
            </a:r>
          </a:p>
          <a:p>
            <a:pPr algn="ctr">
              <a:lnSpc>
                <a:spcPts val="2200"/>
              </a:lnSpc>
            </a:pPr>
            <a:r>
              <a:rPr lang="en-US" sz="2400" dirty="0"/>
              <a:t>T</a:t>
            </a:r>
          </a:p>
          <a:p>
            <a:pPr algn="ctr">
              <a:lnSpc>
                <a:spcPts val="2200"/>
              </a:lnSpc>
            </a:pPr>
            <a:r>
              <a:rPr lang="en-US" sz="2400" dirty="0"/>
              <a:t>O</a:t>
            </a:r>
          </a:p>
          <a:p>
            <a:pPr algn="ctr">
              <a:lnSpc>
                <a:spcPts val="2200"/>
              </a:lnSpc>
            </a:pPr>
            <a:r>
              <a:rPr lang="en-US" sz="2400" dirty="0"/>
              <a:t>R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xmlns="" id="{1578EF99-C82C-917A-361F-03C1B9C9638C}"/>
              </a:ext>
            </a:extLst>
          </p:cNvPr>
          <p:cNvSpPr txBox="1"/>
          <p:nvPr/>
        </p:nvSpPr>
        <p:spPr>
          <a:xfrm>
            <a:off x="6306873" y="3054102"/>
            <a:ext cx="352661" cy="16414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2300"/>
              </a:lnSpc>
            </a:pPr>
            <a:r>
              <a:rPr lang="en-US" sz="2400" dirty="0"/>
              <a:t>T</a:t>
            </a:r>
          </a:p>
          <a:p>
            <a:pPr>
              <a:lnSpc>
                <a:spcPts val="2300"/>
              </a:lnSpc>
            </a:pPr>
            <a:r>
              <a:rPr lang="en-US" sz="2400" dirty="0"/>
              <a:t>E</a:t>
            </a:r>
          </a:p>
          <a:p>
            <a:pPr>
              <a:lnSpc>
                <a:spcPts val="2300"/>
              </a:lnSpc>
            </a:pPr>
            <a:r>
              <a:rPr lang="en-US" sz="2400" dirty="0"/>
              <a:t>X</a:t>
            </a:r>
          </a:p>
          <a:p>
            <a:pPr>
              <a:lnSpc>
                <a:spcPts val="2300"/>
              </a:lnSpc>
            </a:pPr>
            <a:r>
              <a:rPr lang="en-US" sz="2400" dirty="0"/>
              <a:t>A</a:t>
            </a:r>
          </a:p>
          <a:p>
            <a:endParaRPr lang="en-US" sz="2400" dirty="0"/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xmlns="" id="{6328668F-DAFF-0E4F-E05C-BC110D4BB4E8}"/>
              </a:ext>
            </a:extLst>
          </p:cNvPr>
          <p:cNvSpPr txBox="1"/>
          <p:nvPr/>
        </p:nvSpPr>
        <p:spPr>
          <a:xfrm>
            <a:off x="9209610" y="3353105"/>
            <a:ext cx="397125" cy="40754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2200"/>
              </a:lnSpc>
            </a:pPr>
            <a:r>
              <a:rPr lang="en-US" sz="2400" dirty="0"/>
              <a:t>E</a:t>
            </a:r>
          </a:p>
          <a:p>
            <a:pPr algn="ctr">
              <a:lnSpc>
                <a:spcPts val="2200"/>
              </a:lnSpc>
            </a:pPr>
            <a:endParaRPr lang="en-US" sz="2400" dirty="0"/>
          </a:p>
          <a:p>
            <a:pPr algn="ctr">
              <a:lnSpc>
                <a:spcPts val="2200"/>
              </a:lnSpc>
            </a:pPr>
            <a:r>
              <a:rPr lang="en-US" sz="2400" dirty="0"/>
              <a:t>DOR</a:t>
            </a:r>
          </a:p>
          <a:p>
            <a:pPr algn="ctr">
              <a:lnSpc>
                <a:spcPts val="2200"/>
              </a:lnSpc>
            </a:pPr>
            <a:endParaRPr lang="en-US" sz="2400" dirty="0"/>
          </a:p>
          <a:p>
            <a:pPr algn="ctr">
              <a:lnSpc>
                <a:spcPts val="2300"/>
              </a:lnSpc>
            </a:pPr>
            <a:r>
              <a:rPr lang="en-US" sz="2400" dirty="0"/>
              <a:t>EMENT</a:t>
            </a:r>
          </a:p>
          <a:p>
            <a:endParaRPr lang="en-US" sz="2400" dirty="0"/>
          </a:p>
          <a:p>
            <a:endParaRPr lang="en-US" sz="2400" dirty="0"/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xmlns="" id="{45E3174C-91A0-65BF-F43F-F0CACDEA5BF0}"/>
              </a:ext>
            </a:extLst>
          </p:cNvPr>
          <p:cNvSpPr txBox="1"/>
          <p:nvPr/>
        </p:nvSpPr>
        <p:spPr>
          <a:xfrm>
            <a:off x="5018732" y="3629910"/>
            <a:ext cx="529776" cy="292432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2200"/>
              </a:lnSpc>
            </a:pPr>
            <a:r>
              <a:rPr lang="en-US" sz="2400" dirty="0"/>
              <a:t>C</a:t>
            </a:r>
          </a:p>
          <a:p>
            <a:pPr algn="ctr">
              <a:lnSpc>
                <a:spcPts val="2200"/>
              </a:lnSpc>
            </a:pPr>
            <a:endParaRPr lang="en-US" sz="2400" dirty="0"/>
          </a:p>
          <a:p>
            <a:pPr algn="ctr">
              <a:lnSpc>
                <a:spcPts val="2200"/>
              </a:lnSpc>
            </a:pPr>
            <a:r>
              <a:rPr lang="en-US" sz="2400" dirty="0"/>
              <a:t>N</a:t>
            </a:r>
          </a:p>
          <a:p>
            <a:pPr algn="ctr">
              <a:lnSpc>
                <a:spcPts val="2200"/>
              </a:lnSpc>
            </a:pPr>
            <a:r>
              <a:rPr lang="en-US" sz="2400" dirty="0"/>
              <a:t>V</a:t>
            </a:r>
          </a:p>
          <a:p>
            <a:pPr algn="ctr">
              <a:lnSpc>
                <a:spcPts val="2200"/>
              </a:lnSpc>
            </a:pPr>
            <a:r>
              <a:rPr lang="en-US" sz="2400" dirty="0"/>
              <a:t>E</a:t>
            </a:r>
          </a:p>
          <a:p>
            <a:pPr algn="ctr">
              <a:lnSpc>
                <a:spcPts val="2200"/>
              </a:lnSpc>
            </a:pPr>
            <a:endParaRPr lang="en-US" sz="2400" dirty="0"/>
          </a:p>
          <a:p>
            <a:pPr algn="ctr">
              <a:lnSpc>
                <a:spcPts val="2200"/>
              </a:lnSpc>
            </a:pPr>
            <a:r>
              <a:rPr lang="en-US" sz="2400" dirty="0"/>
              <a:t>T</a:t>
            </a:r>
          </a:p>
          <a:p>
            <a:pPr algn="ctr">
              <a:lnSpc>
                <a:spcPts val="2200"/>
              </a:lnSpc>
            </a:pPr>
            <a:endParaRPr lang="en-US" sz="2400" dirty="0"/>
          </a:p>
          <a:p>
            <a:pPr algn="ctr">
              <a:lnSpc>
                <a:spcPts val="2200"/>
              </a:lnSpc>
            </a:pPr>
            <a:r>
              <a:rPr lang="en-US" sz="2400" dirty="0"/>
              <a:t>O</a:t>
            </a:r>
          </a:p>
          <a:p>
            <a:pPr algn="ctr">
              <a:lnSpc>
                <a:spcPts val="2200"/>
              </a:lnSpc>
            </a:pPr>
            <a:r>
              <a:rPr lang="en-US" sz="2400" dirty="0"/>
              <a:t>N</a:t>
            </a: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xmlns="" id="{C9B28605-B24D-82D1-CCFA-18760AE9E85C}"/>
              </a:ext>
            </a:extLst>
          </p:cNvPr>
          <p:cNvSpPr txBox="1"/>
          <p:nvPr/>
        </p:nvSpPr>
        <p:spPr>
          <a:xfrm>
            <a:off x="3918530" y="5547800"/>
            <a:ext cx="312922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/>
              <a:t>W E  B  S  I   T  E</a:t>
            </a:r>
          </a:p>
        </p:txBody>
      </p:sp>
      <p:pic>
        <p:nvPicPr>
          <p:cNvPr id="44" name="Picture 43">
            <a:extLst>
              <a:ext uri="{FF2B5EF4-FFF2-40B4-BE49-F238E27FC236}">
                <a16:creationId xmlns:a16="http://schemas.microsoft.com/office/drawing/2014/main" xmlns="" id="{4F8114AB-3641-C2E9-93B1-7F59391E7F0C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11538" y="3693465"/>
            <a:ext cx="3428999" cy="2012012"/>
          </a:xfrm>
          <a:prstGeom prst="rect">
            <a:avLst/>
          </a:prstGeom>
        </p:spPr>
      </p:pic>
      <p:sp>
        <p:nvSpPr>
          <p:cNvPr id="48" name="TextBox 47">
            <a:extLst>
              <a:ext uri="{FF2B5EF4-FFF2-40B4-BE49-F238E27FC236}">
                <a16:creationId xmlns:a16="http://schemas.microsoft.com/office/drawing/2014/main" xmlns="" id="{76DC7699-5206-E39F-13BB-55A362313B6D}"/>
              </a:ext>
            </a:extLst>
          </p:cNvPr>
          <p:cNvSpPr txBox="1"/>
          <p:nvPr/>
        </p:nvSpPr>
        <p:spPr>
          <a:xfrm>
            <a:off x="5075738" y="4974857"/>
            <a:ext cx="3900681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/>
              <a:t>N  O M  I  N  A T   I  O  N</a:t>
            </a:r>
          </a:p>
        </p:txBody>
      </p:sp>
    </p:spTree>
    <p:extLst>
      <p:ext uri="{BB962C8B-B14F-4D97-AF65-F5344CB8AC3E}">
        <p14:creationId xmlns:p14="http://schemas.microsoft.com/office/powerpoint/2010/main" val="1355169442"/>
      </p:ext>
    </p:extLst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B05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 3">
            <a:extLst>
              <a:ext uri="{FF2B5EF4-FFF2-40B4-BE49-F238E27FC236}">
                <a16:creationId xmlns:a16="http://schemas.microsoft.com/office/drawing/2014/main" xmlns="" id="{FB50B416-DE9B-4113-B78B-F31C56FF0DF7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8546924"/>
              </p:ext>
            </p:extLst>
          </p:nvPr>
        </p:nvGraphicFramePr>
        <p:xfrm>
          <a:off x="3983976" y="565604"/>
          <a:ext cx="7914761" cy="6183760"/>
        </p:xfrm>
        <a:graphic>
          <a:graphicData uri="http://schemas.openxmlformats.org/drawingml/2006/table">
            <a:tbl>
              <a:tblPr>
                <a:tableStyleId>{2D5ABB26-0587-4C30-8999-92F81FD0307C}</a:tableStyleId>
              </a:tblPr>
              <a:tblGrid>
                <a:gridCol w="295793">
                  <a:extLst>
                    <a:ext uri="{9D8B030D-6E8A-4147-A177-3AD203B41FA5}">
                      <a16:colId xmlns:a16="http://schemas.microsoft.com/office/drawing/2014/main" xmlns="" val="2968569868"/>
                    </a:ext>
                  </a:extLst>
                </a:gridCol>
                <a:gridCol w="292231">
                  <a:extLst>
                    <a:ext uri="{9D8B030D-6E8A-4147-A177-3AD203B41FA5}">
                      <a16:colId xmlns:a16="http://schemas.microsoft.com/office/drawing/2014/main" xmlns="" val="38388414"/>
                    </a:ext>
                  </a:extLst>
                </a:gridCol>
                <a:gridCol w="282804">
                  <a:extLst>
                    <a:ext uri="{9D8B030D-6E8A-4147-A177-3AD203B41FA5}">
                      <a16:colId xmlns:a16="http://schemas.microsoft.com/office/drawing/2014/main" xmlns="" val="578827524"/>
                    </a:ext>
                  </a:extLst>
                </a:gridCol>
                <a:gridCol w="301320">
                  <a:extLst>
                    <a:ext uri="{9D8B030D-6E8A-4147-A177-3AD203B41FA5}">
                      <a16:colId xmlns:a16="http://schemas.microsoft.com/office/drawing/2014/main" xmlns="" val="2026249849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722113973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2521889817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1798250165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1832287023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397017883"/>
                    </a:ext>
                  </a:extLst>
                </a:gridCol>
                <a:gridCol w="301867">
                  <a:extLst>
                    <a:ext uri="{9D8B030D-6E8A-4147-A177-3AD203B41FA5}">
                      <a16:colId xmlns:a16="http://schemas.microsoft.com/office/drawing/2014/main" xmlns="" val="2293359934"/>
                    </a:ext>
                  </a:extLst>
                </a:gridCol>
                <a:gridCol w="286969">
                  <a:extLst>
                    <a:ext uri="{9D8B030D-6E8A-4147-A177-3AD203B41FA5}">
                      <a16:colId xmlns:a16="http://schemas.microsoft.com/office/drawing/2014/main" xmlns="" val="1840360630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3304507495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2351035083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722247198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920109354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81917972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1656502830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1359163653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3935016166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3788227780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101611711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2978071408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2879273809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4245290701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2353630238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3103437316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1612881178"/>
                    </a:ext>
                  </a:extLst>
                </a:gridCol>
              </a:tblGrid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baseline="-250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497463161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baseline="-250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987696046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baseline="-250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3231804950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baseline="-250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4077730969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baseline="-250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022382442"/>
                  </a:ext>
                </a:extLst>
              </a:tr>
              <a:tr h="275856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baseline="-250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56999092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baseline="-250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590523046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2457797706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65396974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1018531873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164011738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1026317222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3719965078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1103447566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1600218622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2804152634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2179010855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3771794996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1272738529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2665826790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77601884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3272350050"/>
                  </a:ext>
                </a:extLst>
              </a:tr>
            </a:tbl>
          </a:graphicData>
        </a:graphic>
      </p:graphicFrame>
      <p:sp>
        <p:nvSpPr>
          <p:cNvPr id="6" name="Title 1">
            <a:extLst>
              <a:ext uri="{FF2B5EF4-FFF2-40B4-BE49-F238E27FC236}">
                <a16:creationId xmlns:a16="http://schemas.microsoft.com/office/drawing/2014/main" xmlns="" id="{0C090AE2-AFBE-53D6-B849-CA59F9CDC2EA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61632" y="351532"/>
            <a:ext cx="10558463" cy="471486"/>
          </a:xfrm>
        </p:spPr>
        <p:txBody>
          <a:bodyPr>
            <a:noAutofit/>
          </a:bodyPr>
          <a:lstStyle/>
          <a:p>
            <a:pPr algn="l"/>
            <a:r>
              <a:rPr lang="en-US" sz="3600" b="1" dirty="0">
                <a:solidFill>
                  <a:schemeClr val="bg1"/>
                </a:solidFill>
              </a:rPr>
              <a:t>SOLVING THE ACHIEVEMENT AWARD PUZZLE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xmlns="" id="{74424F12-7E6C-0783-9CD2-75FCBBD7232F}"/>
              </a:ext>
            </a:extLst>
          </p:cNvPr>
          <p:cNvSpPr txBox="1"/>
          <p:nvPr/>
        </p:nvSpPr>
        <p:spPr>
          <a:xfrm>
            <a:off x="11540519" y="501224"/>
            <a:ext cx="23567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1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xmlns="" id="{FB57B067-84BE-7529-450F-A12259E88755}"/>
              </a:ext>
            </a:extLst>
          </p:cNvPr>
          <p:cNvSpPr txBox="1"/>
          <p:nvPr/>
        </p:nvSpPr>
        <p:spPr>
          <a:xfrm>
            <a:off x="10090362" y="1090951"/>
            <a:ext cx="23567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2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xmlns="" id="{D355CB53-EFA5-D8D1-C27C-29AB3F67EE06}"/>
              </a:ext>
            </a:extLst>
          </p:cNvPr>
          <p:cNvSpPr txBox="1"/>
          <p:nvPr/>
        </p:nvSpPr>
        <p:spPr>
          <a:xfrm>
            <a:off x="10949772" y="1637696"/>
            <a:ext cx="23567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3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xmlns="" id="{A4B13232-474B-C1A0-1E27-AFB6C42C653C}"/>
              </a:ext>
            </a:extLst>
          </p:cNvPr>
          <p:cNvSpPr txBox="1"/>
          <p:nvPr/>
        </p:nvSpPr>
        <p:spPr>
          <a:xfrm>
            <a:off x="9496473" y="1914421"/>
            <a:ext cx="23567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4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xmlns="" id="{B5181666-2000-3B93-0E91-6F7F2611ADC7}"/>
              </a:ext>
            </a:extLst>
          </p:cNvPr>
          <p:cNvSpPr txBox="1"/>
          <p:nvPr/>
        </p:nvSpPr>
        <p:spPr>
          <a:xfrm>
            <a:off x="5669191" y="2484538"/>
            <a:ext cx="23567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5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xmlns="" id="{20AF5219-058D-2217-7DE1-DBBF9193581A}"/>
              </a:ext>
            </a:extLst>
          </p:cNvPr>
          <p:cNvSpPr txBox="1"/>
          <p:nvPr/>
        </p:nvSpPr>
        <p:spPr>
          <a:xfrm>
            <a:off x="7724540" y="2475111"/>
            <a:ext cx="23567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6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xmlns="" id="{91ABA464-F5E7-6144-0293-293EB1E69D27}"/>
              </a:ext>
            </a:extLst>
          </p:cNvPr>
          <p:cNvSpPr txBox="1"/>
          <p:nvPr/>
        </p:nvSpPr>
        <p:spPr>
          <a:xfrm>
            <a:off x="8595429" y="2746148"/>
            <a:ext cx="23567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7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xmlns="" id="{A2CD153C-E6C6-22A8-6D87-1CB1E5FA349D}"/>
              </a:ext>
            </a:extLst>
          </p:cNvPr>
          <p:cNvSpPr txBox="1"/>
          <p:nvPr/>
        </p:nvSpPr>
        <p:spPr>
          <a:xfrm>
            <a:off x="6263080" y="3051154"/>
            <a:ext cx="23567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8</a:t>
            </a: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xmlns="" id="{CED98445-54B0-D667-09A0-9085BD7C5303}"/>
              </a:ext>
            </a:extLst>
          </p:cNvPr>
          <p:cNvSpPr txBox="1"/>
          <p:nvPr/>
        </p:nvSpPr>
        <p:spPr>
          <a:xfrm>
            <a:off x="9185389" y="3312764"/>
            <a:ext cx="23567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9</a:t>
            </a: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xmlns="" id="{7E584EDA-2314-FD75-742E-2C5FA0162E60}"/>
              </a:ext>
            </a:extLst>
          </p:cNvPr>
          <p:cNvSpPr txBox="1"/>
          <p:nvPr/>
        </p:nvSpPr>
        <p:spPr>
          <a:xfrm>
            <a:off x="5087926" y="3591495"/>
            <a:ext cx="352938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10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xmlns="" id="{E413433F-8E15-A3CE-4C7C-0FDD6643BAE2}"/>
              </a:ext>
            </a:extLst>
          </p:cNvPr>
          <p:cNvSpPr txBox="1"/>
          <p:nvPr/>
        </p:nvSpPr>
        <p:spPr>
          <a:xfrm>
            <a:off x="7135457" y="3583801"/>
            <a:ext cx="352938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11</a:t>
            </a: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xmlns="" id="{309B1C0B-9AFC-BF94-6682-5BD22F244DE4}"/>
              </a:ext>
            </a:extLst>
          </p:cNvPr>
          <p:cNvSpPr txBox="1"/>
          <p:nvPr/>
        </p:nvSpPr>
        <p:spPr>
          <a:xfrm>
            <a:off x="3919586" y="3880660"/>
            <a:ext cx="352938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12</a:t>
            </a: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xmlns="" id="{5D476807-D99C-65D7-FDAF-E0FFF058759F}"/>
              </a:ext>
            </a:extLst>
          </p:cNvPr>
          <p:cNvSpPr txBox="1"/>
          <p:nvPr/>
        </p:nvSpPr>
        <p:spPr>
          <a:xfrm>
            <a:off x="5659765" y="4167689"/>
            <a:ext cx="352938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13</a:t>
            </a: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xmlns="" id="{C5735B45-FA24-82A9-2775-E61FE3404B37}"/>
              </a:ext>
            </a:extLst>
          </p:cNvPr>
          <p:cNvSpPr txBox="1"/>
          <p:nvPr/>
        </p:nvSpPr>
        <p:spPr>
          <a:xfrm>
            <a:off x="9769057" y="4178678"/>
            <a:ext cx="352938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14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xmlns="" id="{3AB7051F-4784-CDB0-8FB4-955283F951FD}"/>
              </a:ext>
            </a:extLst>
          </p:cNvPr>
          <p:cNvSpPr txBox="1"/>
          <p:nvPr/>
        </p:nvSpPr>
        <p:spPr>
          <a:xfrm>
            <a:off x="9175962" y="4735388"/>
            <a:ext cx="352938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15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xmlns="" id="{F2338F70-8292-2828-5967-23F81CFBEFB1}"/>
              </a:ext>
            </a:extLst>
          </p:cNvPr>
          <p:cNvSpPr txBox="1"/>
          <p:nvPr/>
        </p:nvSpPr>
        <p:spPr>
          <a:xfrm>
            <a:off x="5087926" y="5011343"/>
            <a:ext cx="352938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16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xmlns="" id="{B65D0FF2-BDE0-51CA-F0A1-F13A6DBC7D75}"/>
              </a:ext>
            </a:extLst>
          </p:cNvPr>
          <p:cNvSpPr txBox="1"/>
          <p:nvPr/>
        </p:nvSpPr>
        <p:spPr>
          <a:xfrm>
            <a:off x="6544814" y="5011343"/>
            <a:ext cx="352938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17</a:t>
            </a: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xmlns="" id="{CA05AFCB-5358-3291-9E8E-1A489A45493C}"/>
              </a:ext>
            </a:extLst>
          </p:cNvPr>
          <p:cNvSpPr txBox="1"/>
          <p:nvPr/>
        </p:nvSpPr>
        <p:spPr>
          <a:xfrm>
            <a:off x="9765705" y="5276654"/>
            <a:ext cx="352938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18</a:t>
            </a: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xmlns="" id="{5FF37386-6D65-2CA3-5209-BB3BF28EBC69}"/>
              </a:ext>
            </a:extLst>
          </p:cNvPr>
          <p:cNvSpPr txBox="1"/>
          <p:nvPr/>
        </p:nvSpPr>
        <p:spPr>
          <a:xfrm>
            <a:off x="3918530" y="5574672"/>
            <a:ext cx="352938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19</a:t>
            </a: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xmlns="" id="{5921F24E-D85D-6ED2-8602-3F7EB86D18F7}"/>
              </a:ext>
            </a:extLst>
          </p:cNvPr>
          <p:cNvSpPr txBox="1"/>
          <p:nvPr/>
        </p:nvSpPr>
        <p:spPr>
          <a:xfrm>
            <a:off x="170310" y="896718"/>
            <a:ext cx="3813666" cy="209288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2800" dirty="0">
                <a:solidFill>
                  <a:schemeClr val="bg1"/>
                </a:solidFill>
              </a:rPr>
              <a:t>DOWN</a:t>
            </a:r>
          </a:p>
          <a:p>
            <a:r>
              <a:rPr lang="en-US" sz="2800" dirty="0">
                <a:solidFill>
                  <a:schemeClr val="bg1"/>
                </a:solidFill>
              </a:rPr>
              <a:t>14. An example of a leadership role is a committee ____.</a:t>
            </a:r>
          </a:p>
          <a:p>
            <a:endParaRPr lang="en-US" dirty="0">
              <a:solidFill>
                <a:schemeClr val="bg1"/>
              </a:solidFill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xmlns="" id="{E3B8F15F-26F2-8316-105D-07A72DEEE653}"/>
              </a:ext>
            </a:extLst>
          </p:cNvPr>
          <p:cNvSpPr txBox="1"/>
          <p:nvPr/>
        </p:nvSpPr>
        <p:spPr>
          <a:xfrm>
            <a:off x="10067236" y="1037090"/>
            <a:ext cx="200074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/>
              <a:t>G  O  L  D  E N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xmlns="" id="{2832BC79-F3B9-BF37-2581-8E08118B1251}"/>
              </a:ext>
            </a:extLst>
          </p:cNvPr>
          <p:cNvSpPr txBox="1"/>
          <p:nvPr/>
        </p:nvSpPr>
        <p:spPr>
          <a:xfrm>
            <a:off x="9535197" y="1882545"/>
            <a:ext cx="283920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/>
              <a:t>O U  T  L   I  N  E  S</a:t>
            </a: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xmlns="" id="{247BD598-C30F-77C4-C94D-10B08E1AB144}"/>
              </a:ext>
            </a:extLst>
          </p:cNvPr>
          <p:cNvSpPr txBox="1"/>
          <p:nvPr/>
        </p:nvSpPr>
        <p:spPr>
          <a:xfrm>
            <a:off x="7198606" y="3584031"/>
            <a:ext cx="4341913" cy="4714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/>
              <a:t>E  L  E  C  T  R  O  N  I  C  A  L  </a:t>
            </a:r>
            <a:r>
              <a:rPr lang="en-US" sz="2400" dirty="0" err="1"/>
              <a:t>L</a:t>
            </a:r>
            <a:r>
              <a:rPr lang="en-US" sz="2400" dirty="0"/>
              <a:t>  Y</a:t>
            </a: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xmlns="" id="{2F6BACA2-660E-E2B8-4848-F4AD64774460}"/>
              </a:ext>
            </a:extLst>
          </p:cNvPr>
          <p:cNvSpPr txBox="1"/>
          <p:nvPr/>
        </p:nvSpPr>
        <p:spPr>
          <a:xfrm>
            <a:off x="3918530" y="3848476"/>
            <a:ext cx="200074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/>
              <a:t>P  H  O  T O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xmlns="" id="{614644D6-C977-7DA2-4FB2-B980F36F0D1C}"/>
              </a:ext>
            </a:extLst>
          </p:cNvPr>
          <p:cNvSpPr txBox="1"/>
          <p:nvPr/>
        </p:nvSpPr>
        <p:spPr>
          <a:xfrm>
            <a:off x="5738151" y="4136200"/>
            <a:ext cx="3900681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/>
              <a:t>R  E  S  O U R  C  E  S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xmlns="" id="{D8610C36-4D17-FA4C-6AA3-DB7C7CD4F54B}"/>
              </a:ext>
            </a:extLst>
          </p:cNvPr>
          <p:cNvSpPr txBox="1"/>
          <p:nvPr/>
        </p:nvSpPr>
        <p:spPr>
          <a:xfrm>
            <a:off x="9251629" y="4688461"/>
            <a:ext cx="182427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/>
              <a:t>S  T  A  T  E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xmlns="" id="{C16F4F60-FDBB-7186-5CFA-DC085D7423DB}"/>
              </a:ext>
            </a:extLst>
          </p:cNvPr>
          <p:cNvSpPr txBox="1"/>
          <p:nvPr/>
        </p:nvSpPr>
        <p:spPr>
          <a:xfrm>
            <a:off x="9796378" y="5243812"/>
            <a:ext cx="182427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/>
              <a:t>R  O U N D</a:t>
            </a: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xmlns="" id="{CC6BF65B-5A8A-A519-B9EC-0CEC502AD454}"/>
              </a:ext>
            </a:extLst>
          </p:cNvPr>
          <p:cNvSpPr txBox="1"/>
          <p:nvPr/>
        </p:nvSpPr>
        <p:spPr>
          <a:xfrm>
            <a:off x="11513542" y="501224"/>
            <a:ext cx="464100" cy="21645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2300"/>
              </a:lnSpc>
            </a:pPr>
            <a:r>
              <a:rPr lang="en-US" sz="2400" dirty="0"/>
              <a:t>C</a:t>
            </a:r>
          </a:p>
          <a:p>
            <a:pPr algn="ctr">
              <a:lnSpc>
                <a:spcPts val="2300"/>
              </a:lnSpc>
            </a:pPr>
            <a:r>
              <a:rPr lang="en-US" sz="2400" dirty="0"/>
              <a:t>O</a:t>
            </a:r>
          </a:p>
          <a:p>
            <a:pPr algn="ctr">
              <a:lnSpc>
                <a:spcPts val="2300"/>
              </a:lnSpc>
            </a:pPr>
            <a:endParaRPr lang="en-US" sz="2300" dirty="0"/>
          </a:p>
          <a:p>
            <a:pPr algn="ctr">
              <a:lnSpc>
                <a:spcPts val="2300"/>
              </a:lnSpc>
            </a:pPr>
            <a:r>
              <a:rPr lang="en-US" sz="2400" dirty="0"/>
              <a:t>C</a:t>
            </a:r>
          </a:p>
          <a:p>
            <a:pPr algn="ctr">
              <a:lnSpc>
                <a:spcPts val="2300"/>
              </a:lnSpc>
            </a:pPr>
            <a:r>
              <a:rPr lang="en-US" sz="2400" dirty="0"/>
              <a:t>I</a:t>
            </a:r>
          </a:p>
          <a:p>
            <a:pPr algn="ctr">
              <a:lnSpc>
                <a:spcPts val="2300"/>
              </a:lnSpc>
            </a:pPr>
            <a:endParaRPr lang="en-US" sz="2300" dirty="0"/>
          </a:p>
          <a:p>
            <a:pPr algn="ctr">
              <a:lnSpc>
                <a:spcPts val="2300"/>
              </a:lnSpc>
            </a:pPr>
            <a:r>
              <a:rPr lang="en-US" sz="2400" dirty="0"/>
              <a:t>E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xmlns="" id="{DB25722F-3C10-3A84-669B-3185235547AD}"/>
              </a:ext>
            </a:extLst>
          </p:cNvPr>
          <p:cNvSpPr txBox="1"/>
          <p:nvPr/>
        </p:nvSpPr>
        <p:spPr>
          <a:xfrm>
            <a:off x="11041779" y="1671230"/>
            <a:ext cx="273339" cy="20779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2200"/>
              </a:lnSpc>
            </a:pPr>
            <a:r>
              <a:rPr lang="en-US" sz="2400" dirty="0"/>
              <a:t>A</a:t>
            </a:r>
          </a:p>
          <a:p>
            <a:pPr algn="ctr">
              <a:lnSpc>
                <a:spcPts val="2200"/>
              </a:lnSpc>
            </a:pPr>
            <a:endParaRPr lang="en-US" sz="2400" dirty="0"/>
          </a:p>
          <a:p>
            <a:pPr algn="ctr">
              <a:lnSpc>
                <a:spcPts val="2200"/>
              </a:lnSpc>
            </a:pPr>
            <a:r>
              <a:rPr lang="en-US" sz="2400" dirty="0"/>
              <a:t>N</a:t>
            </a:r>
          </a:p>
          <a:p>
            <a:pPr algn="ctr">
              <a:lnSpc>
                <a:spcPts val="2200"/>
              </a:lnSpc>
            </a:pPr>
            <a:r>
              <a:rPr lang="en-US" sz="2400" dirty="0"/>
              <a:t>U</a:t>
            </a:r>
          </a:p>
          <a:p>
            <a:pPr algn="ctr">
              <a:lnSpc>
                <a:spcPts val="2200"/>
              </a:lnSpc>
            </a:pPr>
            <a:r>
              <a:rPr lang="en-US" sz="2400" dirty="0"/>
              <a:t>A</a:t>
            </a:r>
          </a:p>
          <a:p>
            <a:pPr algn="ctr">
              <a:lnSpc>
                <a:spcPts val="2200"/>
              </a:lnSpc>
            </a:pPr>
            <a:r>
              <a:rPr lang="en-US" sz="2400" dirty="0"/>
              <a:t>L</a:t>
            </a:r>
          </a:p>
          <a:p>
            <a:pPr algn="ctr">
              <a:lnSpc>
                <a:spcPts val="2200"/>
              </a:lnSpc>
            </a:pPr>
            <a:r>
              <a:rPr lang="en-US" sz="2400" dirty="0"/>
              <a:t>L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xmlns="" id="{E815A8A2-33C8-F597-AA83-EC4FD51F9B7D}"/>
              </a:ext>
            </a:extLst>
          </p:cNvPr>
          <p:cNvSpPr txBox="1"/>
          <p:nvPr/>
        </p:nvSpPr>
        <p:spPr>
          <a:xfrm>
            <a:off x="5692100" y="2534571"/>
            <a:ext cx="397125" cy="236007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2200"/>
              </a:lnSpc>
            </a:pPr>
            <a:r>
              <a:rPr lang="en-US" sz="2400" dirty="0"/>
              <a:t>F</a:t>
            </a:r>
          </a:p>
          <a:p>
            <a:pPr algn="ctr">
              <a:lnSpc>
                <a:spcPts val="2200"/>
              </a:lnSpc>
            </a:pPr>
            <a:r>
              <a:rPr lang="en-US" sz="2400" dirty="0"/>
              <a:t>E</a:t>
            </a:r>
          </a:p>
          <a:p>
            <a:pPr algn="ctr">
              <a:lnSpc>
                <a:spcPts val="2200"/>
              </a:lnSpc>
            </a:pPr>
            <a:r>
              <a:rPr lang="en-US" sz="2400" dirty="0"/>
              <a:t>B</a:t>
            </a:r>
          </a:p>
          <a:p>
            <a:pPr algn="ctr">
              <a:lnSpc>
                <a:spcPts val="2200"/>
              </a:lnSpc>
            </a:pPr>
            <a:r>
              <a:rPr lang="en-US" sz="2400" dirty="0"/>
              <a:t>R</a:t>
            </a:r>
          </a:p>
          <a:p>
            <a:pPr algn="ctr">
              <a:lnSpc>
                <a:spcPts val="2200"/>
              </a:lnSpc>
            </a:pPr>
            <a:r>
              <a:rPr lang="en-US" sz="2400" dirty="0"/>
              <a:t>U</a:t>
            </a:r>
          </a:p>
          <a:p>
            <a:pPr algn="ctr">
              <a:lnSpc>
                <a:spcPts val="2200"/>
              </a:lnSpc>
            </a:pPr>
            <a:r>
              <a:rPr lang="en-US" sz="2400" dirty="0"/>
              <a:t>A</a:t>
            </a:r>
          </a:p>
          <a:p>
            <a:pPr algn="ctr">
              <a:lnSpc>
                <a:spcPts val="2200"/>
              </a:lnSpc>
            </a:pPr>
            <a:endParaRPr lang="en-US" sz="2400" dirty="0"/>
          </a:p>
          <a:p>
            <a:pPr algn="ctr">
              <a:lnSpc>
                <a:spcPts val="2200"/>
              </a:lnSpc>
            </a:pPr>
            <a:r>
              <a:rPr lang="en-US" sz="2400" dirty="0"/>
              <a:t>Y</a:t>
            </a: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xmlns="" id="{950E9714-6DD3-349C-40C4-901EDE31C3E9}"/>
              </a:ext>
            </a:extLst>
          </p:cNvPr>
          <p:cNvSpPr txBox="1"/>
          <p:nvPr/>
        </p:nvSpPr>
        <p:spPr>
          <a:xfrm>
            <a:off x="7824905" y="2501595"/>
            <a:ext cx="300358" cy="127964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2250"/>
              </a:lnSpc>
            </a:pPr>
            <a:r>
              <a:rPr lang="en-US" sz="2400" dirty="0"/>
              <a:t>ACH</a:t>
            </a:r>
          </a:p>
          <a:p>
            <a:pPr algn="ctr">
              <a:lnSpc>
                <a:spcPts val="2250"/>
              </a:lnSpc>
            </a:pPr>
            <a:r>
              <a:rPr lang="en-US" sz="2400" dirty="0"/>
              <a:t>I</a:t>
            </a:r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xmlns="" id="{C73CFF13-AD40-8679-56A1-D69BB037CF73}"/>
              </a:ext>
            </a:extLst>
          </p:cNvPr>
          <p:cNvSpPr txBox="1"/>
          <p:nvPr/>
        </p:nvSpPr>
        <p:spPr>
          <a:xfrm>
            <a:off x="7733105" y="3919282"/>
            <a:ext cx="298029" cy="17861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2300"/>
              </a:lnSpc>
            </a:pPr>
            <a:r>
              <a:rPr lang="en-US" sz="2400" dirty="0"/>
              <a:t>V</a:t>
            </a:r>
          </a:p>
          <a:p>
            <a:pPr algn="ctr">
              <a:lnSpc>
                <a:spcPts val="2300"/>
              </a:lnSpc>
            </a:pPr>
            <a:endParaRPr lang="en-US" sz="2000" dirty="0"/>
          </a:p>
          <a:p>
            <a:pPr algn="r">
              <a:lnSpc>
                <a:spcPts val="2200"/>
              </a:lnSpc>
            </a:pPr>
            <a:r>
              <a:rPr lang="en-US" sz="2400" dirty="0"/>
              <a:t>M</a:t>
            </a:r>
          </a:p>
          <a:p>
            <a:pPr algn="ctr">
              <a:lnSpc>
                <a:spcPts val="2100"/>
              </a:lnSpc>
            </a:pPr>
            <a:r>
              <a:rPr lang="en-US" sz="2400" dirty="0"/>
              <a:t>E</a:t>
            </a:r>
          </a:p>
          <a:p>
            <a:pPr algn="ctr">
              <a:lnSpc>
                <a:spcPts val="2100"/>
              </a:lnSpc>
            </a:pPr>
            <a:endParaRPr lang="en-US" dirty="0"/>
          </a:p>
          <a:p>
            <a:pPr algn="ctr">
              <a:lnSpc>
                <a:spcPts val="2100"/>
              </a:lnSpc>
            </a:pPr>
            <a:r>
              <a:rPr lang="en-US" sz="2400" dirty="0"/>
              <a:t>T</a:t>
            </a:r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xmlns="" id="{373B896E-B78A-2E03-6116-439357A9DEE0}"/>
              </a:ext>
            </a:extLst>
          </p:cNvPr>
          <p:cNvSpPr txBox="1"/>
          <p:nvPr/>
        </p:nvSpPr>
        <p:spPr>
          <a:xfrm>
            <a:off x="8613083" y="2790911"/>
            <a:ext cx="397125" cy="32064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2200"/>
              </a:lnSpc>
            </a:pPr>
            <a:r>
              <a:rPr lang="en-US" sz="2400" dirty="0"/>
              <a:t>C</a:t>
            </a:r>
          </a:p>
          <a:p>
            <a:pPr algn="ctr">
              <a:lnSpc>
                <a:spcPts val="2200"/>
              </a:lnSpc>
            </a:pPr>
            <a:r>
              <a:rPr lang="en-US" sz="2400" dirty="0"/>
              <a:t>O</a:t>
            </a:r>
          </a:p>
          <a:p>
            <a:pPr algn="ctr">
              <a:lnSpc>
                <a:spcPts val="2200"/>
              </a:lnSpc>
            </a:pPr>
            <a:r>
              <a:rPr lang="en-US" sz="2400" dirty="0"/>
              <a:t>O</a:t>
            </a:r>
          </a:p>
          <a:p>
            <a:pPr algn="ctr">
              <a:lnSpc>
                <a:spcPts val="2200"/>
              </a:lnSpc>
            </a:pPr>
            <a:endParaRPr lang="en-US" sz="2400" dirty="0"/>
          </a:p>
          <a:p>
            <a:pPr algn="ctr">
              <a:lnSpc>
                <a:spcPts val="2200"/>
              </a:lnSpc>
            </a:pPr>
            <a:r>
              <a:rPr lang="en-US" sz="2400" dirty="0"/>
              <a:t>D</a:t>
            </a:r>
          </a:p>
          <a:p>
            <a:pPr algn="ctr">
              <a:lnSpc>
                <a:spcPts val="2200"/>
              </a:lnSpc>
            </a:pPr>
            <a:r>
              <a:rPr lang="en-US" sz="2400" dirty="0"/>
              <a:t>I</a:t>
            </a:r>
          </a:p>
          <a:p>
            <a:pPr algn="ctr">
              <a:lnSpc>
                <a:spcPts val="2200"/>
              </a:lnSpc>
            </a:pPr>
            <a:r>
              <a:rPr lang="en-US" sz="2400" dirty="0"/>
              <a:t>N</a:t>
            </a:r>
          </a:p>
          <a:p>
            <a:pPr algn="ctr">
              <a:lnSpc>
                <a:spcPts val="2200"/>
              </a:lnSpc>
            </a:pPr>
            <a:r>
              <a:rPr lang="en-US" sz="2400" dirty="0"/>
              <a:t>A</a:t>
            </a:r>
          </a:p>
          <a:p>
            <a:pPr algn="ctr">
              <a:lnSpc>
                <a:spcPts val="2200"/>
              </a:lnSpc>
            </a:pPr>
            <a:r>
              <a:rPr lang="en-US" sz="2400" dirty="0"/>
              <a:t>T</a:t>
            </a:r>
          </a:p>
          <a:p>
            <a:pPr algn="ctr">
              <a:lnSpc>
                <a:spcPts val="2200"/>
              </a:lnSpc>
            </a:pPr>
            <a:r>
              <a:rPr lang="en-US" sz="2400" dirty="0"/>
              <a:t>O</a:t>
            </a:r>
          </a:p>
          <a:p>
            <a:pPr algn="ctr">
              <a:lnSpc>
                <a:spcPts val="2200"/>
              </a:lnSpc>
            </a:pPr>
            <a:r>
              <a:rPr lang="en-US" sz="2400" dirty="0"/>
              <a:t>R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xmlns="" id="{1578EF99-C82C-917A-361F-03C1B9C9638C}"/>
              </a:ext>
            </a:extLst>
          </p:cNvPr>
          <p:cNvSpPr txBox="1"/>
          <p:nvPr/>
        </p:nvSpPr>
        <p:spPr>
          <a:xfrm>
            <a:off x="6306873" y="3054102"/>
            <a:ext cx="352661" cy="16414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2300"/>
              </a:lnSpc>
            </a:pPr>
            <a:r>
              <a:rPr lang="en-US" sz="2400" dirty="0"/>
              <a:t>T</a:t>
            </a:r>
          </a:p>
          <a:p>
            <a:pPr>
              <a:lnSpc>
                <a:spcPts val="2300"/>
              </a:lnSpc>
            </a:pPr>
            <a:r>
              <a:rPr lang="en-US" sz="2400" dirty="0"/>
              <a:t>E</a:t>
            </a:r>
          </a:p>
          <a:p>
            <a:pPr>
              <a:lnSpc>
                <a:spcPts val="2300"/>
              </a:lnSpc>
            </a:pPr>
            <a:r>
              <a:rPr lang="en-US" sz="2400" dirty="0"/>
              <a:t>X</a:t>
            </a:r>
          </a:p>
          <a:p>
            <a:pPr>
              <a:lnSpc>
                <a:spcPts val="2300"/>
              </a:lnSpc>
            </a:pPr>
            <a:r>
              <a:rPr lang="en-US" sz="2400" dirty="0"/>
              <a:t>A</a:t>
            </a:r>
          </a:p>
          <a:p>
            <a:endParaRPr lang="en-US" sz="2400" dirty="0"/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xmlns="" id="{6328668F-DAFF-0E4F-E05C-BC110D4BB4E8}"/>
              </a:ext>
            </a:extLst>
          </p:cNvPr>
          <p:cNvSpPr txBox="1"/>
          <p:nvPr/>
        </p:nvSpPr>
        <p:spPr>
          <a:xfrm>
            <a:off x="9209610" y="3353105"/>
            <a:ext cx="397125" cy="40754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2200"/>
              </a:lnSpc>
            </a:pPr>
            <a:r>
              <a:rPr lang="en-US" sz="2400" dirty="0"/>
              <a:t>E</a:t>
            </a:r>
          </a:p>
          <a:p>
            <a:pPr algn="ctr">
              <a:lnSpc>
                <a:spcPts val="2200"/>
              </a:lnSpc>
            </a:pPr>
            <a:endParaRPr lang="en-US" sz="2400" dirty="0"/>
          </a:p>
          <a:p>
            <a:pPr algn="ctr">
              <a:lnSpc>
                <a:spcPts val="2200"/>
              </a:lnSpc>
            </a:pPr>
            <a:r>
              <a:rPr lang="en-US" sz="2400" dirty="0"/>
              <a:t>DOR</a:t>
            </a:r>
          </a:p>
          <a:p>
            <a:pPr algn="ctr">
              <a:lnSpc>
                <a:spcPts val="2200"/>
              </a:lnSpc>
            </a:pPr>
            <a:endParaRPr lang="en-US" sz="2400" dirty="0"/>
          </a:p>
          <a:p>
            <a:pPr algn="ctr">
              <a:lnSpc>
                <a:spcPts val="2300"/>
              </a:lnSpc>
            </a:pPr>
            <a:r>
              <a:rPr lang="en-US" sz="2400" dirty="0"/>
              <a:t>EMENT</a:t>
            </a:r>
          </a:p>
          <a:p>
            <a:endParaRPr lang="en-US" sz="2400" dirty="0"/>
          </a:p>
          <a:p>
            <a:endParaRPr lang="en-US" sz="2400" dirty="0"/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xmlns="" id="{45E3174C-91A0-65BF-F43F-F0CACDEA5BF0}"/>
              </a:ext>
            </a:extLst>
          </p:cNvPr>
          <p:cNvSpPr txBox="1"/>
          <p:nvPr/>
        </p:nvSpPr>
        <p:spPr>
          <a:xfrm>
            <a:off x="5006745" y="3657484"/>
            <a:ext cx="529776" cy="292432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2200"/>
              </a:lnSpc>
            </a:pPr>
            <a:r>
              <a:rPr lang="en-US" sz="2400" dirty="0"/>
              <a:t>C</a:t>
            </a:r>
          </a:p>
          <a:p>
            <a:pPr algn="ctr">
              <a:lnSpc>
                <a:spcPts val="2200"/>
              </a:lnSpc>
            </a:pPr>
            <a:endParaRPr lang="en-US" sz="2400" dirty="0"/>
          </a:p>
          <a:p>
            <a:pPr algn="ctr">
              <a:lnSpc>
                <a:spcPts val="2200"/>
              </a:lnSpc>
            </a:pPr>
            <a:r>
              <a:rPr lang="en-US" sz="2400" dirty="0"/>
              <a:t>N</a:t>
            </a:r>
          </a:p>
          <a:p>
            <a:pPr algn="ctr">
              <a:lnSpc>
                <a:spcPts val="2200"/>
              </a:lnSpc>
            </a:pPr>
            <a:r>
              <a:rPr lang="en-US" sz="2400" dirty="0"/>
              <a:t>V</a:t>
            </a:r>
          </a:p>
          <a:p>
            <a:pPr algn="ctr">
              <a:lnSpc>
                <a:spcPts val="2200"/>
              </a:lnSpc>
            </a:pPr>
            <a:r>
              <a:rPr lang="en-US" sz="2400" dirty="0"/>
              <a:t>E</a:t>
            </a:r>
          </a:p>
          <a:p>
            <a:pPr algn="ctr">
              <a:lnSpc>
                <a:spcPts val="2200"/>
              </a:lnSpc>
            </a:pPr>
            <a:endParaRPr lang="en-US" sz="2400" dirty="0"/>
          </a:p>
          <a:p>
            <a:pPr algn="ctr">
              <a:lnSpc>
                <a:spcPts val="2200"/>
              </a:lnSpc>
            </a:pPr>
            <a:r>
              <a:rPr lang="en-US" sz="2400" dirty="0"/>
              <a:t>T</a:t>
            </a:r>
          </a:p>
          <a:p>
            <a:pPr algn="ctr">
              <a:lnSpc>
                <a:spcPts val="2200"/>
              </a:lnSpc>
            </a:pPr>
            <a:endParaRPr lang="en-US" sz="2400" dirty="0"/>
          </a:p>
          <a:p>
            <a:pPr algn="ctr">
              <a:lnSpc>
                <a:spcPts val="2200"/>
              </a:lnSpc>
            </a:pPr>
            <a:r>
              <a:rPr lang="en-US" sz="2400" dirty="0"/>
              <a:t>O</a:t>
            </a:r>
          </a:p>
          <a:p>
            <a:pPr algn="ctr">
              <a:lnSpc>
                <a:spcPts val="2200"/>
              </a:lnSpc>
            </a:pPr>
            <a:r>
              <a:rPr lang="en-US" sz="2400" dirty="0"/>
              <a:t>N</a:t>
            </a: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xmlns="" id="{C9B28605-B24D-82D1-CCFA-18760AE9E85C}"/>
              </a:ext>
            </a:extLst>
          </p:cNvPr>
          <p:cNvSpPr txBox="1"/>
          <p:nvPr/>
        </p:nvSpPr>
        <p:spPr>
          <a:xfrm>
            <a:off x="3918530" y="5547800"/>
            <a:ext cx="312922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/>
              <a:t>W E  B  S  I   T  E</a:t>
            </a:r>
          </a:p>
        </p:txBody>
      </p:sp>
      <p:pic>
        <p:nvPicPr>
          <p:cNvPr id="41" name="Picture 40">
            <a:extLst>
              <a:ext uri="{FF2B5EF4-FFF2-40B4-BE49-F238E27FC236}">
                <a16:creationId xmlns:a16="http://schemas.microsoft.com/office/drawing/2014/main" xmlns="" id="{D24126DE-8EDC-2BE4-9EE5-7FD602E83BA6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02318" y="3455765"/>
            <a:ext cx="3477514" cy="2249712"/>
          </a:xfrm>
          <a:prstGeom prst="rect">
            <a:avLst/>
          </a:prstGeom>
        </p:spPr>
      </p:pic>
      <p:sp>
        <p:nvSpPr>
          <p:cNvPr id="43" name="TextBox 42">
            <a:extLst>
              <a:ext uri="{FF2B5EF4-FFF2-40B4-BE49-F238E27FC236}">
                <a16:creationId xmlns:a16="http://schemas.microsoft.com/office/drawing/2014/main" xmlns="" id="{9CFE7579-1347-D88B-E3A3-234BA908D803}"/>
              </a:ext>
            </a:extLst>
          </p:cNvPr>
          <p:cNvSpPr txBox="1"/>
          <p:nvPr/>
        </p:nvSpPr>
        <p:spPr>
          <a:xfrm>
            <a:off x="5075738" y="4974857"/>
            <a:ext cx="3900681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/>
              <a:t>N  O M  I  N  A T   I  O  N</a:t>
            </a:r>
          </a:p>
        </p:txBody>
      </p:sp>
    </p:spTree>
    <p:extLst>
      <p:ext uri="{BB962C8B-B14F-4D97-AF65-F5344CB8AC3E}">
        <p14:creationId xmlns:p14="http://schemas.microsoft.com/office/powerpoint/2010/main" val="323106239"/>
      </p:ext>
    </p:extLst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B05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 3">
            <a:extLst>
              <a:ext uri="{FF2B5EF4-FFF2-40B4-BE49-F238E27FC236}">
                <a16:creationId xmlns:a16="http://schemas.microsoft.com/office/drawing/2014/main" xmlns="" id="{FB50B416-DE9B-4113-B78B-F31C56FF0DF7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7461108"/>
              </p:ext>
            </p:extLst>
          </p:nvPr>
        </p:nvGraphicFramePr>
        <p:xfrm>
          <a:off x="3983976" y="565604"/>
          <a:ext cx="7914761" cy="6183760"/>
        </p:xfrm>
        <a:graphic>
          <a:graphicData uri="http://schemas.openxmlformats.org/drawingml/2006/table">
            <a:tbl>
              <a:tblPr>
                <a:tableStyleId>{2D5ABB26-0587-4C30-8999-92F81FD0307C}</a:tableStyleId>
              </a:tblPr>
              <a:tblGrid>
                <a:gridCol w="295793">
                  <a:extLst>
                    <a:ext uri="{9D8B030D-6E8A-4147-A177-3AD203B41FA5}">
                      <a16:colId xmlns:a16="http://schemas.microsoft.com/office/drawing/2014/main" xmlns="" val="2968569868"/>
                    </a:ext>
                  </a:extLst>
                </a:gridCol>
                <a:gridCol w="292231">
                  <a:extLst>
                    <a:ext uri="{9D8B030D-6E8A-4147-A177-3AD203B41FA5}">
                      <a16:colId xmlns:a16="http://schemas.microsoft.com/office/drawing/2014/main" xmlns="" val="38388414"/>
                    </a:ext>
                  </a:extLst>
                </a:gridCol>
                <a:gridCol w="282804">
                  <a:extLst>
                    <a:ext uri="{9D8B030D-6E8A-4147-A177-3AD203B41FA5}">
                      <a16:colId xmlns:a16="http://schemas.microsoft.com/office/drawing/2014/main" xmlns="" val="578827524"/>
                    </a:ext>
                  </a:extLst>
                </a:gridCol>
                <a:gridCol w="301320">
                  <a:extLst>
                    <a:ext uri="{9D8B030D-6E8A-4147-A177-3AD203B41FA5}">
                      <a16:colId xmlns:a16="http://schemas.microsoft.com/office/drawing/2014/main" xmlns="" val="2026249849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722113973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2521889817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1798250165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1832287023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397017883"/>
                    </a:ext>
                  </a:extLst>
                </a:gridCol>
                <a:gridCol w="301867">
                  <a:extLst>
                    <a:ext uri="{9D8B030D-6E8A-4147-A177-3AD203B41FA5}">
                      <a16:colId xmlns:a16="http://schemas.microsoft.com/office/drawing/2014/main" xmlns="" val="2293359934"/>
                    </a:ext>
                  </a:extLst>
                </a:gridCol>
                <a:gridCol w="286969">
                  <a:extLst>
                    <a:ext uri="{9D8B030D-6E8A-4147-A177-3AD203B41FA5}">
                      <a16:colId xmlns:a16="http://schemas.microsoft.com/office/drawing/2014/main" xmlns="" val="1840360630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3304507495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2351035083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722247198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920109354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81917972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1656502830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1359163653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3935016166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3788227780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101611711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2978071408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2879273809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4245290701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2353630238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3103437316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1612881178"/>
                    </a:ext>
                  </a:extLst>
                </a:gridCol>
              </a:tblGrid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baseline="-250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497463161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baseline="-250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987696046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baseline="-250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3231804950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baseline="-250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4077730969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baseline="-250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022382442"/>
                  </a:ext>
                </a:extLst>
              </a:tr>
              <a:tr h="275856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baseline="-250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56999092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baseline="-250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590523046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2457797706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65396974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1018531873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164011738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1026317222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3719965078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1103447566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1600218622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2804152634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2179010855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3771794996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1272738529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2665826790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77601884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3272350050"/>
                  </a:ext>
                </a:extLst>
              </a:tr>
            </a:tbl>
          </a:graphicData>
        </a:graphic>
      </p:graphicFrame>
      <p:sp>
        <p:nvSpPr>
          <p:cNvPr id="6" name="Title 1">
            <a:extLst>
              <a:ext uri="{FF2B5EF4-FFF2-40B4-BE49-F238E27FC236}">
                <a16:creationId xmlns:a16="http://schemas.microsoft.com/office/drawing/2014/main" xmlns="" id="{0C090AE2-AFBE-53D6-B849-CA59F9CDC2EA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61632" y="351532"/>
            <a:ext cx="10558463" cy="471486"/>
          </a:xfrm>
        </p:spPr>
        <p:txBody>
          <a:bodyPr>
            <a:noAutofit/>
          </a:bodyPr>
          <a:lstStyle/>
          <a:p>
            <a:pPr algn="l"/>
            <a:r>
              <a:rPr lang="en-US" sz="3600" b="1" dirty="0">
                <a:solidFill>
                  <a:schemeClr val="bg1"/>
                </a:solidFill>
              </a:rPr>
              <a:t>SOLVING THE ACHIEVEMENT AWARD PUZZLE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xmlns="" id="{74424F12-7E6C-0783-9CD2-75FCBBD7232F}"/>
              </a:ext>
            </a:extLst>
          </p:cNvPr>
          <p:cNvSpPr txBox="1"/>
          <p:nvPr/>
        </p:nvSpPr>
        <p:spPr>
          <a:xfrm>
            <a:off x="11540519" y="501224"/>
            <a:ext cx="23567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1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xmlns="" id="{FB57B067-84BE-7529-450F-A12259E88755}"/>
              </a:ext>
            </a:extLst>
          </p:cNvPr>
          <p:cNvSpPr txBox="1"/>
          <p:nvPr/>
        </p:nvSpPr>
        <p:spPr>
          <a:xfrm>
            <a:off x="10090362" y="1090951"/>
            <a:ext cx="23567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2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xmlns="" id="{D355CB53-EFA5-D8D1-C27C-29AB3F67EE06}"/>
              </a:ext>
            </a:extLst>
          </p:cNvPr>
          <p:cNvSpPr txBox="1"/>
          <p:nvPr/>
        </p:nvSpPr>
        <p:spPr>
          <a:xfrm>
            <a:off x="10949772" y="1637696"/>
            <a:ext cx="23567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3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xmlns="" id="{A4B13232-474B-C1A0-1E27-AFB6C42C653C}"/>
              </a:ext>
            </a:extLst>
          </p:cNvPr>
          <p:cNvSpPr txBox="1"/>
          <p:nvPr/>
        </p:nvSpPr>
        <p:spPr>
          <a:xfrm>
            <a:off x="9496473" y="1914421"/>
            <a:ext cx="23567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4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xmlns="" id="{B5181666-2000-3B93-0E91-6F7F2611ADC7}"/>
              </a:ext>
            </a:extLst>
          </p:cNvPr>
          <p:cNvSpPr txBox="1"/>
          <p:nvPr/>
        </p:nvSpPr>
        <p:spPr>
          <a:xfrm>
            <a:off x="5669191" y="2484538"/>
            <a:ext cx="23567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5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xmlns="" id="{20AF5219-058D-2217-7DE1-DBBF9193581A}"/>
              </a:ext>
            </a:extLst>
          </p:cNvPr>
          <p:cNvSpPr txBox="1"/>
          <p:nvPr/>
        </p:nvSpPr>
        <p:spPr>
          <a:xfrm>
            <a:off x="7724540" y="2475111"/>
            <a:ext cx="23567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6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xmlns="" id="{91ABA464-F5E7-6144-0293-293EB1E69D27}"/>
              </a:ext>
            </a:extLst>
          </p:cNvPr>
          <p:cNvSpPr txBox="1"/>
          <p:nvPr/>
        </p:nvSpPr>
        <p:spPr>
          <a:xfrm>
            <a:off x="8595429" y="2746148"/>
            <a:ext cx="23567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7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xmlns="" id="{A2CD153C-E6C6-22A8-6D87-1CB1E5FA349D}"/>
              </a:ext>
            </a:extLst>
          </p:cNvPr>
          <p:cNvSpPr txBox="1"/>
          <p:nvPr/>
        </p:nvSpPr>
        <p:spPr>
          <a:xfrm>
            <a:off x="6263080" y="3051154"/>
            <a:ext cx="23567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8</a:t>
            </a: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xmlns="" id="{CED98445-54B0-D667-09A0-9085BD7C5303}"/>
              </a:ext>
            </a:extLst>
          </p:cNvPr>
          <p:cNvSpPr txBox="1"/>
          <p:nvPr/>
        </p:nvSpPr>
        <p:spPr>
          <a:xfrm>
            <a:off x="9185389" y="3312764"/>
            <a:ext cx="23567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9</a:t>
            </a: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xmlns="" id="{7E584EDA-2314-FD75-742E-2C5FA0162E60}"/>
              </a:ext>
            </a:extLst>
          </p:cNvPr>
          <p:cNvSpPr txBox="1"/>
          <p:nvPr/>
        </p:nvSpPr>
        <p:spPr>
          <a:xfrm>
            <a:off x="5087926" y="3591495"/>
            <a:ext cx="352938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10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xmlns="" id="{E413433F-8E15-A3CE-4C7C-0FDD6643BAE2}"/>
              </a:ext>
            </a:extLst>
          </p:cNvPr>
          <p:cNvSpPr txBox="1"/>
          <p:nvPr/>
        </p:nvSpPr>
        <p:spPr>
          <a:xfrm>
            <a:off x="7135457" y="3583801"/>
            <a:ext cx="352938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11</a:t>
            </a: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xmlns="" id="{309B1C0B-9AFC-BF94-6682-5BD22F244DE4}"/>
              </a:ext>
            </a:extLst>
          </p:cNvPr>
          <p:cNvSpPr txBox="1"/>
          <p:nvPr/>
        </p:nvSpPr>
        <p:spPr>
          <a:xfrm>
            <a:off x="3919586" y="3880660"/>
            <a:ext cx="352938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12</a:t>
            </a: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xmlns="" id="{5D476807-D99C-65D7-FDAF-E0FFF058759F}"/>
              </a:ext>
            </a:extLst>
          </p:cNvPr>
          <p:cNvSpPr txBox="1"/>
          <p:nvPr/>
        </p:nvSpPr>
        <p:spPr>
          <a:xfrm>
            <a:off x="5659765" y="4167689"/>
            <a:ext cx="352938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13</a:t>
            </a: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xmlns="" id="{C5735B45-FA24-82A9-2775-E61FE3404B37}"/>
              </a:ext>
            </a:extLst>
          </p:cNvPr>
          <p:cNvSpPr txBox="1"/>
          <p:nvPr/>
        </p:nvSpPr>
        <p:spPr>
          <a:xfrm>
            <a:off x="9769057" y="4178678"/>
            <a:ext cx="352938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14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xmlns="" id="{3AB7051F-4784-CDB0-8FB4-955283F951FD}"/>
              </a:ext>
            </a:extLst>
          </p:cNvPr>
          <p:cNvSpPr txBox="1"/>
          <p:nvPr/>
        </p:nvSpPr>
        <p:spPr>
          <a:xfrm>
            <a:off x="9175962" y="4735388"/>
            <a:ext cx="352938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15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xmlns="" id="{F2338F70-8292-2828-5967-23F81CFBEFB1}"/>
              </a:ext>
            </a:extLst>
          </p:cNvPr>
          <p:cNvSpPr txBox="1"/>
          <p:nvPr/>
        </p:nvSpPr>
        <p:spPr>
          <a:xfrm>
            <a:off x="5087926" y="5011343"/>
            <a:ext cx="352938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16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xmlns="" id="{B65D0FF2-BDE0-51CA-F0A1-F13A6DBC7D75}"/>
              </a:ext>
            </a:extLst>
          </p:cNvPr>
          <p:cNvSpPr txBox="1"/>
          <p:nvPr/>
        </p:nvSpPr>
        <p:spPr>
          <a:xfrm>
            <a:off x="6544814" y="5011343"/>
            <a:ext cx="352938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17</a:t>
            </a: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xmlns="" id="{CA05AFCB-5358-3291-9E8E-1A489A45493C}"/>
              </a:ext>
            </a:extLst>
          </p:cNvPr>
          <p:cNvSpPr txBox="1"/>
          <p:nvPr/>
        </p:nvSpPr>
        <p:spPr>
          <a:xfrm>
            <a:off x="9765705" y="5276654"/>
            <a:ext cx="352938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18</a:t>
            </a: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xmlns="" id="{5FF37386-6D65-2CA3-5209-BB3BF28EBC69}"/>
              </a:ext>
            </a:extLst>
          </p:cNvPr>
          <p:cNvSpPr txBox="1"/>
          <p:nvPr/>
        </p:nvSpPr>
        <p:spPr>
          <a:xfrm>
            <a:off x="3918530" y="5574672"/>
            <a:ext cx="352938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19</a:t>
            </a: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xmlns="" id="{5921F24E-D85D-6ED2-8602-3F7EB86D18F7}"/>
              </a:ext>
            </a:extLst>
          </p:cNvPr>
          <p:cNvSpPr txBox="1"/>
          <p:nvPr/>
        </p:nvSpPr>
        <p:spPr>
          <a:xfrm>
            <a:off x="170310" y="896718"/>
            <a:ext cx="3813666" cy="209288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2800" dirty="0">
                <a:solidFill>
                  <a:schemeClr val="bg1"/>
                </a:solidFill>
              </a:rPr>
              <a:t>DOWN</a:t>
            </a:r>
          </a:p>
          <a:p>
            <a:r>
              <a:rPr lang="en-US" sz="2800" dirty="0">
                <a:solidFill>
                  <a:schemeClr val="bg1"/>
                </a:solidFill>
              </a:rPr>
              <a:t>14. An example of a leadership role is a committee ____.</a:t>
            </a:r>
          </a:p>
          <a:p>
            <a:endParaRPr lang="en-US" dirty="0">
              <a:solidFill>
                <a:schemeClr val="bg1"/>
              </a:solidFill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xmlns="" id="{E3B8F15F-26F2-8316-105D-07A72DEEE653}"/>
              </a:ext>
            </a:extLst>
          </p:cNvPr>
          <p:cNvSpPr txBox="1"/>
          <p:nvPr/>
        </p:nvSpPr>
        <p:spPr>
          <a:xfrm>
            <a:off x="10067236" y="1037090"/>
            <a:ext cx="200074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/>
              <a:t>G  O  L  D  E N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xmlns="" id="{2832BC79-F3B9-BF37-2581-8E08118B1251}"/>
              </a:ext>
            </a:extLst>
          </p:cNvPr>
          <p:cNvSpPr txBox="1"/>
          <p:nvPr/>
        </p:nvSpPr>
        <p:spPr>
          <a:xfrm>
            <a:off x="9535197" y="1882545"/>
            <a:ext cx="283920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/>
              <a:t>O U  T  L   I  N  E  S</a:t>
            </a: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xmlns="" id="{247BD598-C30F-77C4-C94D-10B08E1AB144}"/>
              </a:ext>
            </a:extLst>
          </p:cNvPr>
          <p:cNvSpPr txBox="1"/>
          <p:nvPr/>
        </p:nvSpPr>
        <p:spPr>
          <a:xfrm>
            <a:off x="7198606" y="3584031"/>
            <a:ext cx="4341913" cy="4714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/>
              <a:t>E  L  E  C  T  R  O  N  I  C  A  L  </a:t>
            </a:r>
            <a:r>
              <a:rPr lang="en-US" sz="2400" dirty="0" err="1"/>
              <a:t>L</a:t>
            </a:r>
            <a:r>
              <a:rPr lang="en-US" sz="2400" dirty="0"/>
              <a:t>  Y</a:t>
            </a: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xmlns="" id="{2F6BACA2-660E-E2B8-4848-F4AD64774460}"/>
              </a:ext>
            </a:extLst>
          </p:cNvPr>
          <p:cNvSpPr txBox="1"/>
          <p:nvPr/>
        </p:nvSpPr>
        <p:spPr>
          <a:xfrm>
            <a:off x="3918530" y="3848476"/>
            <a:ext cx="200074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/>
              <a:t>P  H  O  T O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xmlns="" id="{614644D6-C977-7DA2-4FB2-B980F36F0D1C}"/>
              </a:ext>
            </a:extLst>
          </p:cNvPr>
          <p:cNvSpPr txBox="1"/>
          <p:nvPr/>
        </p:nvSpPr>
        <p:spPr>
          <a:xfrm>
            <a:off x="5738151" y="4136200"/>
            <a:ext cx="3900681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/>
              <a:t>R  E  S  O U R  C  E  S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xmlns="" id="{D8610C36-4D17-FA4C-6AA3-DB7C7CD4F54B}"/>
              </a:ext>
            </a:extLst>
          </p:cNvPr>
          <p:cNvSpPr txBox="1"/>
          <p:nvPr/>
        </p:nvSpPr>
        <p:spPr>
          <a:xfrm>
            <a:off x="9251629" y="4688461"/>
            <a:ext cx="182427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/>
              <a:t>S  T  A  T  E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xmlns="" id="{C16F4F60-FDBB-7186-5CFA-DC085D7423DB}"/>
              </a:ext>
            </a:extLst>
          </p:cNvPr>
          <p:cNvSpPr txBox="1"/>
          <p:nvPr/>
        </p:nvSpPr>
        <p:spPr>
          <a:xfrm>
            <a:off x="9796378" y="5243812"/>
            <a:ext cx="182427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/>
              <a:t>R  O U N D</a:t>
            </a: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xmlns="" id="{CC6BF65B-5A8A-A519-B9EC-0CEC502AD454}"/>
              </a:ext>
            </a:extLst>
          </p:cNvPr>
          <p:cNvSpPr txBox="1"/>
          <p:nvPr/>
        </p:nvSpPr>
        <p:spPr>
          <a:xfrm>
            <a:off x="11513542" y="501224"/>
            <a:ext cx="464100" cy="21645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2300"/>
              </a:lnSpc>
            </a:pPr>
            <a:r>
              <a:rPr lang="en-US" sz="2400" dirty="0"/>
              <a:t>C</a:t>
            </a:r>
          </a:p>
          <a:p>
            <a:pPr algn="ctr">
              <a:lnSpc>
                <a:spcPts val="2300"/>
              </a:lnSpc>
            </a:pPr>
            <a:r>
              <a:rPr lang="en-US" sz="2400" dirty="0"/>
              <a:t>O</a:t>
            </a:r>
          </a:p>
          <a:p>
            <a:pPr algn="ctr">
              <a:lnSpc>
                <a:spcPts val="2300"/>
              </a:lnSpc>
            </a:pPr>
            <a:endParaRPr lang="en-US" sz="2300" dirty="0"/>
          </a:p>
          <a:p>
            <a:pPr algn="ctr">
              <a:lnSpc>
                <a:spcPts val="2300"/>
              </a:lnSpc>
            </a:pPr>
            <a:r>
              <a:rPr lang="en-US" sz="2400" dirty="0"/>
              <a:t>C</a:t>
            </a:r>
          </a:p>
          <a:p>
            <a:pPr algn="ctr">
              <a:lnSpc>
                <a:spcPts val="2300"/>
              </a:lnSpc>
            </a:pPr>
            <a:r>
              <a:rPr lang="en-US" sz="2400" dirty="0"/>
              <a:t>I</a:t>
            </a:r>
          </a:p>
          <a:p>
            <a:pPr algn="ctr">
              <a:lnSpc>
                <a:spcPts val="2300"/>
              </a:lnSpc>
            </a:pPr>
            <a:endParaRPr lang="en-US" sz="2300" dirty="0"/>
          </a:p>
          <a:p>
            <a:pPr algn="ctr">
              <a:lnSpc>
                <a:spcPts val="2300"/>
              </a:lnSpc>
            </a:pPr>
            <a:r>
              <a:rPr lang="en-US" sz="2400" dirty="0"/>
              <a:t>E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xmlns="" id="{DB25722F-3C10-3A84-669B-3185235547AD}"/>
              </a:ext>
            </a:extLst>
          </p:cNvPr>
          <p:cNvSpPr txBox="1"/>
          <p:nvPr/>
        </p:nvSpPr>
        <p:spPr>
          <a:xfrm>
            <a:off x="11041779" y="1671230"/>
            <a:ext cx="273339" cy="20779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2200"/>
              </a:lnSpc>
            </a:pPr>
            <a:r>
              <a:rPr lang="en-US" sz="2400" dirty="0"/>
              <a:t>A</a:t>
            </a:r>
          </a:p>
          <a:p>
            <a:pPr algn="ctr">
              <a:lnSpc>
                <a:spcPts val="2200"/>
              </a:lnSpc>
            </a:pPr>
            <a:endParaRPr lang="en-US" sz="2400" dirty="0"/>
          </a:p>
          <a:p>
            <a:pPr algn="ctr">
              <a:lnSpc>
                <a:spcPts val="2200"/>
              </a:lnSpc>
            </a:pPr>
            <a:r>
              <a:rPr lang="en-US" sz="2400" dirty="0"/>
              <a:t>N</a:t>
            </a:r>
          </a:p>
          <a:p>
            <a:pPr algn="ctr">
              <a:lnSpc>
                <a:spcPts val="2200"/>
              </a:lnSpc>
            </a:pPr>
            <a:r>
              <a:rPr lang="en-US" sz="2400" dirty="0"/>
              <a:t>U</a:t>
            </a:r>
          </a:p>
          <a:p>
            <a:pPr algn="ctr">
              <a:lnSpc>
                <a:spcPts val="2200"/>
              </a:lnSpc>
            </a:pPr>
            <a:r>
              <a:rPr lang="en-US" sz="2400" dirty="0"/>
              <a:t>A</a:t>
            </a:r>
          </a:p>
          <a:p>
            <a:pPr algn="ctr">
              <a:lnSpc>
                <a:spcPts val="2200"/>
              </a:lnSpc>
            </a:pPr>
            <a:r>
              <a:rPr lang="en-US" sz="2400" dirty="0"/>
              <a:t>L</a:t>
            </a:r>
          </a:p>
          <a:p>
            <a:pPr algn="ctr">
              <a:lnSpc>
                <a:spcPts val="2200"/>
              </a:lnSpc>
            </a:pPr>
            <a:r>
              <a:rPr lang="en-US" sz="2400" dirty="0"/>
              <a:t>L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xmlns="" id="{E815A8A2-33C8-F597-AA83-EC4FD51F9B7D}"/>
              </a:ext>
            </a:extLst>
          </p:cNvPr>
          <p:cNvSpPr txBox="1"/>
          <p:nvPr/>
        </p:nvSpPr>
        <p:spPr>
          <a:xfrm>
            <a:off x="5692100" y="2534571"/>
            <a:ext cx="397125" cy="236007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2200"/>
              </a:lnSpc>
            </a:pPr>
            <a:r>
              <a:rPr lang="en-US" sz="2400" dirty="0"/>
              <a:t>F</a:t>
            </a:r>
          </a:p>
          <a:p>
            <a:pPr algn="ctr">
              <a:lnSpc>
                <a:spcPts val="2200"/>
              </a:lnSpc>
            </a:pPr>
            <a:r>
              <a:rPr lang="en-US" sz="2400" dirty="0"/>
              <a:t>E</a:t>
            </a:r>
          </a:p>
          <a:p>
            <a:pPr algn="ctr">
              <a:lnSpc>
                <a:spcPts val="2200"/>
              </a:lnSpc>
            </a:pPr>
            <a:r>
              <a:rPr lang="en-US" sz="2400" dirty="0"/>
              <a:t>B</a:t>
            </a:r>
          </a:p>
          <a:p>
            <a:pPr algn="ctr">
              <a:lnSpc>
                <a:spcPts val="2200"/>
              </a:lnSpc>
            </a:pPr>
            <a:r>
              <a:rPr lang="en-US" sz="2400" dirty="0"/>
              <a:t>R</a:t>
            </a:r>
          </a:p>
          <a:p>
            <a:pPr algn="ctr">
              <a:lnSpc>
                <a:spcPts val="2200"/>
              </a:lnSpc>
            </a:pPr>
            <a:r>
              <a:rPr lang="en-US" sz="2400" dirty="0"/>
              <a:t>U</a:t>
            </a:r>
          </a:p>
          <a:p>
            <a:pPr algn="ctr">
              <a:lnSpc>
                <a:spcPts val="2200"/>
              </a:lnSpc>
            </a:pPr>
            <a:r>
              <a:rPr lang="en-US" sz="2400" dirty="0"/>
              <a:t>A</a:t>
            </a:r>
          </a:p>
          <a:p>
            <a:pPr algn="ctr">
              <a:lnSpc>
                <a:spcPts val="2200"/>
              </a:lnSpc>
            </a:pPr>
            <a:endParaRPr lang="en-US" sz="2400" dirty="0"/>
          </a:p>
          <a:p>
            <a:pPr algn="ctr">
              <a:lnSpc>
                <a:spcPts val="2200"/>
              </a:lnSpc>
            </a:pPr>
            <a:r>
              <a:rPr lang="en-US" sz="2400" dirty="0"/>
              <a:t>Y</a:t>
            </a: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xmlns="" id="{950E9714-6DD3-349C-40C4-901EDE31C3E9}"/>
              </a:ext>
            </a:extLst>
          </p:cNvPr>
          <p:cNvSpPr txBox="1"/>
          <p:nvPr/>
        </p:nvSpPr>
        <p:spPr>
          <a:xfrm>
            <a:off x="7824905" y="2501595"/>
            <a:ext cx="300358" cy="127964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2250"/>
              </a:lnSpc>
            </a:pPr>
            <a:r>
              <a:rPr lang="en-US" sz="2400" dirty="0"/>
              <a:t>ACH</a:t>
            </a:r>
          </a:p>
          <a:p>
            <a:pPr algn="ctr">
              <a:lnSpc>
                <a:spcPts val="2250"/>
              </a:lnSpc>
            </a:pPr>
            <a:r>
              <a:rPr lang="en-US" sz="2400" dirty="0"/>
              <a:t>I</a:t>
            </a:r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xmlns="" id="{C73CFF13-AD40-8679-56A1-D69BB037CF73}"/>
              </a:ext>
            </a:extLst>
          </p:cNvPr>
          <p:cNvSpPr txBox="1"/>
          <p:nvPr/>
        </p:nvSpPr>
        <p:spPr>
          <a:xfrm>
            <a:off x="7733105" y="3919282"/>
            <a:ext cx="298029" cy="17861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2300"/>
              </a:lnSpc>
            </a:pPr>
            <a:r>
              <a:rPr lang="en-US" sz="2400" dirty="0"/>
              <a:t>V</a:t>
            </a:r>
          </a:p>
          <a:p>
            <a:pPr algn="ctr">
              <a:lnSpc>
                <a:spcPts val="2300"/>
              </a:lnSpc>
            </a:pPr>
            <a:endParaRPr lang="en-US" sz="2000" dirty="0"/>
          </a:p>
          <a:p>
            <a:pPr algn="r">
              <a:lnSpc>
                <a:spcPts val="2200"/>
              </a:lnSpc>
            </a:pPr>
            <a:r>
              <a:rPr lang="en-US" sz="2400" dirty="0"/>
              <a:t>M</a:t>
            </a:r>
          </a:p>
          <a:p>
            <a:pPr algn="ctr">
              <a:lnSpc>
                <a:spcPts val="2100"/>
              </a:lnSpc>
            </a:pPr>
            <a:r>
              <a:rPr lang="en-US" sz="2400" dirty="0"/>
              <a:t>E</a:t>
            </a:r>
          </a:p>
          <a:p>
            <a:pPr algn="ctr">
              <a:lnSpc>
                <a:spcPts val="2100"/>
              </a:lnSpc>
            </a:pPr>
            <a:endParaRPr lang="en-US" dirty="0"/>
          </a:p>
          <a:p>
            <a:pPr algn="ctr">
              <a:lnSpc>
                <a:spcPts val="2100"/>
              </a:lnSpc>
            </a:pPr>
            <a:r>
              <a:rPr lang="en-US" sz="2400" dirty="0"/>
              <a:t>T</a:t>
            </a:r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xmlns="" id="{373B896E-B78A-2E03-6116-439357A9DEE0}"/>
              </a:ext>
            </a:extLst>
          </p:cNvPr>
          <p:cNvSpPr txBox="1"/>
          <p:nvPr/>
        </p:nvSpPr>
        <p:spPr>
          <a:xfrm>
            <a:off x="8613083" y="2790911"/>
            <a:ext cx="397125" cy="32064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2200"/>
              </a:lnSpc>
            </a:pPr>
            <a:r>
              <a:rPr lang="en-US" sz="2400" dirty="0"/>
              <a:t>C</a:t>
            </a:r>
          </a:p>
          <a:p>
            <a:pPr algn="ctr">
              <a:lnSpc>
                <a:spcPts val="2200"/>
              </a:lnSpc>
            </a:pPr>
            <a:r>
              <a:rPr lang="en-US" sz="2400" dirty="0"/>
              <a:t>O</a:t>
            </a:r>
          </a:p>
          <a:p>
            <a:pPr algn="ctr">
              <a:lnSpc>
                <a:spcPts val="2200"/>
              </a:lnSpc>
            </a:pPr>
            <a:r>
              <a:rPr lang="en-US" sz="2400" dirty="0"/>
              <a:t>O</a:t>
            </a:r>
          </a:p>
          <a:p>
            <a:pPr algn="ctr">
              <a:lnSpc>
                <a:spcPts val="2200"/>
              </a:lnSpc>
            </a:pPr>
            <a:endParaRPr lang="en-US" sz="2400" dirty="0"/>
          </a:p>
          <a:p>
            <a:pPr algn="ctr">
              <a:lnSpc>
                <a:spcPts val="2200"/>
              </a:lnSpc>
            </a:pPr>
            <a:r>
              <a:rPr lang="en-US" sz="2400" dirty="0"/>
              <a:t>D</a:t>
            </a:r>
          </a:p>
          <a:p>
            <a:pPr algn="ctr">
              <a:lnSpc>
                <a:spcPts val="2200"/>
              </a:lnSpc>
            </a:pPr>
            <a:r>
              <a:rPr lang="en-US" sz="2400" dirty="0"/>
              <a:t>I</a:t>
            </a:r>
          </a:p>
          <a:p>
            <a:pPr algn="ctr">
              <a:lnSpc>
                <a:spcPts val="2200"/>
              </a:lnSpc>
            </a:pPr>
            <a:r>
              <a:rPr lang="en-US" sz="2400" dirty="0"/>
              <a:t>N</a:t>
            </a:r>
          </a:p>
          <a:p>
            <a:pPr algn="ctr">
              <a:lnSpc>
                <a:spcPts val="2200"/>
              </a:lnSpc>
            </a:pPr>
            <a:r>
              <a:rPr lang="en-US" sz="2400" dirty="0"/>
              <a:t>A</a:t>
            </a:r>
          </a:p>
          <a:p>
            <a:pPr algn="ctr">
              <a:lnSpc>
                <a:spcPts val="2200"/>
              </a:lnSpc>
            </a:pPr>
            <a:r>
              <a:rPr lang="en-US" sz="2400" dirty="0"/>
              <a:t>T</a:t>
            </a:r>
          </a:p>
          <a:p>
            <a:pPr algn="ctr">
              <a:lnSpc>
                <a:spcPts val="2200"/>
              </a:lnSpc>
            </a:pPr>
            <a:r>
              <a:rPr lang="en-US" sz="2400" dirty="0"/>
              <a:t>O</a:t>
            </a:r>
          </a:p>
          <a:p>
            <a:pPr algn="ctr">
              <a:lnSpc>
                <a:spcPts val="2200"/>
              </a:lnSpc>
            </a:pPr>
            <a:r>
              <a:rPr lang="en-US" sz="2400" dirty="0"/>
              <a:t>R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xmlns="" id="{1578EF99-C82C-917A-361F-03C1B9C9638C}"/>
              </a:ext>
            </a:extLst>
          </p:cNvPr>
          <p:cNvSpPr txBox="1"/>
          <p:nvPr/>
        </p:nvSpPr>
        <p:spPr>
          <a:xfrm>
            <a:off x="6306873" y="3054102"/>
            <a:ext cx="352661" cy="16414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2300"/>
              </a:lnSpc>
            </a:pPr>
            <a:r>
              <a:rPr lang="en-US" sz="2400" dirty="0"/>
              <a:t>T</a:t>
            </a:r>
          </a:p>
          <a:p>
            <a:pPr>
              <a:lnSpc>
                <a:spcPts val="2300"/>
              </a:lnSpc>
            </a:pPr>
            <a:r>
              <a:rPr lang="en-US" sz="2400" dirty="0"/>
              <a:t>E</a:t>
            </a:r>
          </a:p>
          <a:p>
            <a:pPr>
              <a:lnSpc>
                <a:spcPts val="2300"/>
              </a:lnSpc>
            </a:pPr>
            <a:r>
              <a:rPr lang="en-US" sz="2400" dirty="0"/>
              <a:t>X</a:t>
            </a:r>
          </a:p>
          <a:p>
            <a:pPr>
              <a:lnSpc>
                <a:spcPts val="2300"/>
              </a:lnSpc>
            </a:pPr>
            <a:r>
              <a:rPr lang="en-US" sz="2400" dirty="0"/>
              <a:t>A</a:t>
            </a:r>
          </a:p>
          <a:p>
            <a:endParaRPr lang="en-US" sz="2400" dirty="0"/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xmlns="" id="{6328668F-DAFF-0E4F-E05C-BC110D4BB4E8}"/>
              </a:ext>
            </a:extLst>
          </p:cNvPr>
          <p:cNvSpPr txBox="1"/>
          <p:nvPr/>
        </p:nvSpPr>
        <p:spPr>
          <a:xfrm>
            <a:off x="9209610" y="3353105"/>
            <a:ext cx="397125" cy="40754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2200"/>
              </a:lnSpc>
            </a:pPr>
            <a:r>
              <a:rPr lang="en-US" sz="2400" dirty="0"/>
              <a:t>E</a:t>
            </a:r>
          </a:p>
          <a:p>
            <a:pPr algn="ctr">
              <a:lnSpc>
                <a:spcPts val="2200"/>
              </a:lnSpc>
            </a:pPr>
            <a:endParaRPr lang="en-US" sz="2400" dirty="0"/>
          </a:p>
          <a:p>
            <a:pPr algn="ctr">
              <a:lnSpc>
                <a:spcPts val="2200"/>
              </a:lnSpc>
            </a:pPr>
            <a:r>
              <a:rPr lang="en-US" sz="2400" dirty="0"/>
              <a:t>DOR</a:t>
            </a:r>
          </a:p>
          <a:p>
            <a:pPr algn="ctr">
              <a:lnSpc>
                <a:spcPts val="2200"/>
              </a:lnSpc>
            </a:pPr>
            <a:endParaRPr lang="en-US" sz="2400" dirty="0"/>
          </a:p>
          <a:p>
            <a:pPr algn="ctr">
              <a:lnSpc>
                <a:spcPts val="2300"/>
              </a:lnSpc>
            </a:pPr>
            <a:r>
              <a:rPr lang="en-US" sz="2400" dirty="0"/>
              <a:t>EMENT</a:t>
            </a:r>
          </a:p>
          <a:p>
            <a:endParaRPr lang="en-US" sz="2400" dirty="0"/>
          </a:p>
          <a:p>
            <a:endParaRPr lang="en-US" sz="2400" dirty="0"/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xmlns="" id="{45E3174C-91A0-65BF-F43F-F0CACDEA5BF0}"/>
              </a:ext>
            </a:extLst>
          </p:cNvPr>
          <p:cNvSpPr txBox="1"/>
          <p:nvPr/>
        </p:nvSpPr>
        <p:spPr>
          <a:xfrm>
            <a:off x="5006745" y="3657484"/>
            <a:ext cx="529776" cy="292432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2200"/>
              </a:lnSpc>
            </a:pPr>
            <a:r>
              <a:rPr lang="en-US" sz="2400" dirty="0"/>
              <a:t>C</a:t>
            </a:r>
          </a:p>
          <a:p>
            <a:pPr algn="ctr">
              <a:lnSpc>
                <a:spcPts val="2200"/>
              </a:lnSpc>
            </a:pPr>
            <a:endParaRPr lang="en-US" sz="2400" dirty="0"/>
          </a:p>
          <a:p>
            <a:pPr algn="ctr">
              <a:lnSpc>
                <a:spcPts val="2200"/>
              </a:lnSpc>
            </a:pPr>
            <a:r>
              <a:rPr lang="en-US" sz="2400" dirty="0"/>
              <a:t>N</a:t>
            </a:r>
          </a:p>
          <a:p>
            <a:pPr algn="ctr">
              <a:lnSpc>
                <a:spcPts val="2200"/>
              </a:lnSpc>
            </a:pPr>
            <a:r>
              <a:rPr lang="en-US" sz="2400" dirty="0"/>
              <a:t>V</a:t>
            </a:r>
          </a:p>
          <a:p>
            <a:pPr algn="ctr">
              <a:lnSpc>
                <a:spcPts val="2200"/>
              </a:lnSpc>
            </a:pPr>
            <a:r>
              <a:rPr lang="en-US" sz="2400" dirty="0"/>
              <a:t>E</a:t>
            </a:r>
          </a:p>
          <a:p>
            <a:pPr algn="ctr">
              <a:lnSpc>
                <a:spcPts val="2200"/>
              </a:lnSpc>
            </a:pPr>
            <a:endParaRPr lang="en-US" sz="2400" dirty="0"/>
          </a:p>
          <a:p>
            <a:pPr algn="ctr">
              <a:lnSpc>
                <a:spcPts val="2200"/>
              </a:lnSpc>
            </a:pPr>
            <a:r>
              <a:rPr lang="en-US" sz="2400" dirty="0"/>
              <a:t>T</a:t>
            </a:r>
          </a:p>
          <a:p>
            <a:pPr algn="ctr">
              <a:lnSpc>
                <a:spcPts val="2200"/>
              </a:lnSpc>
            </a:pPr>
            <a:endParaRPr lang="en-US" sz="2400" dirty="0"/>
          </a:p>
          <a:p>
            <a:pPr algn="ctr">
              <a:lnSpc>
                <a:spcPts val="2200"/>
              </a:lnSpc>
            </a:pPr>
            <a:r>
              <a:rPr lang="en-US" sz="2400" dirty="0"/>
              <a:t>O</a:t>
            </a:r>
          </a:p>
          <a:p>
            <a:pPr algn="ctr">
              <a:lnSpc>
                <a:spcPts val="2200"/>
              </a:lnSpc>
            </a:pPr>
            <a:r>
              <a:rPr lang="en-US" sz="2400" dirty="0"/>
              <a:t>N</a:t>
            </a: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xmlns="" id="{C9B28605-B24D-82D1-CCFA-18760AE9E85C}"/>
              </a:ext>
            </a:extLst>
          </p:cNvPr>
          <p:cNvSpPr txBox="1"/>
          <p:nvPr/>
        </p:nvSpPr>
        <p:spPr>
          <a:xfrm>
            <a:off x="3918530" y="5547800"/>
            <a:ext cx="312922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/>
              <a:t>W E  B  S  I   T  E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xmlns="" id="{CEB179DB-E103-B3DC-E23B-B1D8F2B344AD}"/>
              </a:ext>
            </a:extLst>
          </p:cNvPr>
          <p:cNvSpPr txBox="1"/>
          <p:nvPr/>
        </p:nvSpPr>
        <p:spPr>
          <a:xfrm>
            <a:off x="9817611" y="4206644"/>
            <a:ext cx="354355" cy="123155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2200"/>
              </a:lnSpc>
            </a:pPr>
            <a:r>
              <a:rPr lang="en-US" sz="2400" dirty="0"/>
              <a:t>C</a:t>
            </a:r>
          </a:p>
          <a:p>
            <a:pPr algn="ctr">
              <a:lnSpc>
                <a:spcPts val="2200"/>
              </a:lnSpc>
            </a:pPr>
            <a:r>
              <a:rPr lang="en-US" sz="2400" dirty="0"/>
              <a:t>H</a:t>
            </a:r>
          </a:p>
          <a:p>
            <a:pPr algn="ctr">
              <a:lnSpc>
                <a:spcPts val="2200"/>
              </a:lnSpc>
            </a:pPr>
            <a:endParaRPr lang="en-US" sz="2400" dirty="0"/>
          </a:p>
          <a:p>
            <a:pPr algn="ctr">
              <a:lnSpc>
                <a:spcPts val="2200"/>
              </a:lnSpc>
            </a:pPr>
            <a:r>
              <a:rPr lang="en-US" sz="2400" dirty="0"/>
              <a:t>I</a:t>
            </a:r>
          </a:p>
        </p:txBody>
      </p:sp>
      <p:pic>
        <p:nvPicPr>
          <p:cNvPr id="44" name="Picture 43">
            <a:extLst>
              <a:ext uri="{FF2B5EF4-FFF2-40B4-BE49-F238E27FC236}">
                <a16:creationId xmlns:a16="http://schemas.microsoft.com/office/drawing/2014/main" xmlns="" id="{40D95369-E6EA-2FAA-2390-F184FA922D0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02318" y="3455765"/>
            <a:ext cx="3477514" cy="2249712"/>
          </a:xfrm>
          <a:prstGeom prst="rect">
            <a:avLst/>
          </a:prstGeom>
        </p:spPr>
      </p:pic>
      <p:sp>
        <p:nvSpPr>
          <p:cNvPr id="47" name="TextBox 46">
            <a:extLst>
              <a:ext uri="{FF2B5EF4-FFF2-40B4-BE49-F238E27FC236}">
                <a16:creationId xmlns:a16="http://schemas.microsoft.com/office/drawing/2014/main" xmlns="" id="{41B56F39-CE52-BD5C-E147-82C1A3C3131C}"/>
              </a:ext>
            </a:extLst>
          </p:cNvPr>
          <p:cNvSpPr txBox="1"/>
          <p:nvPr/>
        </p:nvSpPr>
        <p:spPr>
          <a:xfrm>
            <a:off x="5075738" y="4974857"/>
            <a:ext cx="3900681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/>
              <a:t>N  O M  I  N  A T   I  O  N</a:t>
            </a:r>
          </a:p>
        </p:txBody>
      </p:sp>
    </p:spTree>
    <p:extLst>
      <p:ext uri="{BB962C8B-B14F-4D97-AF65-F5344CB8AC3E}">
        <p14:creationId xmlns:p14="http://schemas.microsoft.com/office/powerpoint/2010/main" val="2120434701"/>
      </p:ext>
    </p:extLst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B05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 3">
            <a:extLst>
              <a:ext uri="{FF2B5EF4-FFF2-40B4-BE49-F238E27FC236}">
                <a16:creationId xmlns:a16="http://schemas.microsoft.com/office/drawing/2014/main" xmlns="" id="{FB50B416-DE9B-4113-B78B-F31C56FF0DF7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253632348"/>
              </p:ext>
            </p:extLst>
          </p:nvPr>
        </p:nvGraphicFramePr>
        <p:xfrm>
          <a:off x="3983976" y="565604"/>
          <a:ext cx="7914761" cy="6183760"/>
        </p:xfrm>
        <a:graphic>
          <a:graphicData uri="http://schemas.openxmlformats.org/drawingml/2006/table">
            <a:tbl>
              <a:tblPr>
                <a:tableStyleId>{2D5ABB26-0587-4C30-8999-92F81FD0307C}</a:tableStyleId>
              </a:tblPr>
              <a:tblGrid>
                <a:gridCol w="295793">
                  <a:extLst>
                    <a:ext uri="{9D8B030D-6E8A-4147-A177-3AD203B41FA5}">
                      <a16:colId xmlns:a16="http://schemas.microsoft.com/office/drawing/2014/main" xmlns="" val="2968569868"/>
                    </a:ext>
                  </a:extLst>
                </a:gridCol>
                <a:gridCol w="292231">
                  <a:extLst>
                    <a:ext uri="{9D8B030D-6E8A-4147-A177-3AD203B41FA5}">
                      <a16:colId xmlns:a16="http://schemas.microsoft.com/office/drawing/2014/main" xmlns="" val="38388414"/>
                    </a:ext>
                  </a:extLst>
                </a:gridCol>
                <a:gridCol w="282804">
                  <a:extLst>
                    <a:ext uri="{9D8B030D-6E8A-4147-A177-3AD203B41FA5}">
                      <a16:colId xmlns:a16="http://schemas.microsoft.com/office/drawing/2014/main" xmlns="" val="578827524"/>
                    </a:ext>
                  </a:extLst>
                </a:gridCol>
                <a:gridCol w="301320">
                  <a:extLst>
                    <a:ext uri="{9D8B030D-6E8A-4147-A177-3AD203B41FA5}">
                      <a16:colId xmlns:a16="http://schemas.microsoft.com/office/drawing/2014/main" xmlns="" val="2026249849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722113973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2521889817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1798250165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1832287023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397017883"/>
                    </a:ext>
                  </a:extLst>
                </a:gridCol>
                <a:gridCol w="301867">
                  <a:extLst>
                    <a:ext uri="{9D8B030D-6E8A-4147-A177-3AD203B41FA5}">
                      <a16:colId xmlns:a16="http://schemas.microsoft.com/office/drawing/2014/main" xmlns="" val="2293359934"/>
                    </a:ext>
                  </a:extLst>
                </a:gridCol>
                <a:gridCol w="286969">
                  <a:extLst>
                    <a:ext uri="{9D8B030D-6E8A-4147-A177-3AD203B41FA5}">
                      <a16:colId xmlns:a16="http://schemas.microsoft.com/office/drawing/2014/main" xmlns="" val="1840360630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3304507495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2351035083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722247198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920109354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81917972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1656502830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1359163653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3935016166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3788227780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101611711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2978071408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2879273809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4245290701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2353630238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3103437316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1612881178"/>
                    </a:ext>
                  </a:extLst>
                </a:gridCol>
              </a:tblGrid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baseline="-250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497463161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baseline="-250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987696046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baseline="-250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3231804950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baseline="-250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4077730969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baseline="-250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022382442"/>
                  </a:ext>
                </a:extLst>
              </a:tr>
              <a:tr h="275856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baseline="-250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56999092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baseline="-250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590523046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2457797706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65396974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1018531873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164011738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1026317222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3719965078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1103447566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1600218622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2804152634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2179010855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3771794996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1272738529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2665826790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77601884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3272350050"/>
                  </a:ext>
                </a:extLst>
              </a:tr>
            </a:tbl>
          </a:graphicData>
        </a:graphic>
      </p:graphicFrame>
      <p:sp>
        <p:nvSpPr>
          <p:cNvPr id="6" name="Title 1">
            <a:extLst>
              <a:ext uri="{FF2B5EF4-FFF2-40B4-BE49-F238E27FC236}">
                <a16:creationId xmlns:a16="http://schemas.microsoft.com/office/drawing/2014/main" xmlns="" id="{0C090AE2-AFBE-53D6-B849-CA59F9CDC2EA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61632" y="351532"/>
            <a:ext cx="10558463" cy="471486"/>
          </a:xfrm>
        </p:spPr>
        <p:txBody>
          <a:bodyPr>
            <a:noAutofit/>
          </a:bodyPr>
          <a:lstStyle/>
          <a:p>
            <a:pPr algn="l"/>
            <a:r>
              <a:rPr lang="en-US" sz="3600" b="1" dirty="0">
                <a:solidFill>
                  <a:schemeClr val="bg1"/>
                </a:solidFill>
              </a:rPr>
              <a:t>SOLVING THE ACHIEVEMENT AWARD PUZZLE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xmlns="" id="{74424F12-7E6C-0783-9CD2-75FCBBD7232F}"/>
              </a:ext>
            </a:extLst>
          </p:cNvPr>
          <p:cNvSpPr txBox="1"/>
          <p:nvPr/>
        </p:nvSpPr>
        <p:spPr>
          <a:xfrm>
            <a:off x="11540519" y="501224"/>
            <a:ext cx="23567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1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xmlns="" id="{FB57B067-84BE-7529-450F-A12259E88755}"/>
              </a:ext>
            </a:extLst>
          </p:cNvPr>
          <p:cNvSpPr txBox="1"/>
          <p:nvPr/>
        </p:nvSpPr>
        <p:spPr>
          <a:xfrm>
            <a:off x="10090362" y="1090951"/>
            <a:ext cx="23567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2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xmlns="" id="{D355CB53-EFA5-D8D1-C27C-29AB3F67EE06}"/>
              </a:ext>
            </a:extLst>
          </p:cNvPr>
          <p:cNvSpPr txBox="1"/>
          <p:nvPr/>
        </p:nvSpPr>
        <p:spPr>
          <a:xfrm>
            <a:off x="10949772" y="1637696"/>
            <a:ext cx="23567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3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xmlns="" id="{A4B13232-474B-C1A0-1E27-AFB6C42C653C}"/>
              </a:ext>
            </a:extLst>
          </p:cNvPr>
          <p:cNvSpPr txBox="1"/>
          <p:nvPr/>
        </p:nvSpPr>
        <p:spPr>
          <a:xfrm>
            <a:off x="9496473" y="1914421"/>
            <a:ext cx="23567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4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xmlns="" id="{B5181666-2000-3B93-0E91-6F7F2611ADC7}"/>
              </a:ext>
            </a:extLst>
          </p:cNvPr>
          <p:cNvSpPr txBox="1"/>
          <p:nvPr/>
        </p:nvSpPr>
        <p:spPr>
          <a:xfrm>
            <a:off x="5669191" y="2484538"/>
            <a:ext cx="23567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5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xmlns="" id="{20AF5219-058D-2217-7DE1-DBBF9193581A}"/>
              </a:ext>
            </a:extLst>
          </p:cNvPr>
          <p:cNvSpPr txBox="1"/>
          <p:nvPr/>
        </p:nvSpPr>
        <p:spPr>
          <a:xfrm>
            <a:off x="7724540" y="2475111"/>
            <a:ext cx="23567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6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xmlns="" id="{91ABA464-F5E7-6144-0293-293EB1E69D27}"/>
              </a:ext>
            </a:extLst>
          </p:cNvPr>
          <p:cNvSpPr txBox="1"/>
          <p:nvPr/>
        </p:nvSpPr>
        <p:spPr>
          <a:xfrm>
            <a:off x="8595429" y="2746148"/>
            <a:ext cx="23567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7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xmlns="" id="{A2CD153C-E6C6-22A8-6D87-1CB1E5FA349D}"/>
              </a:ext>
            </a:extLst>
          </p:cNvPr>
          <p:cNvSpPr txBox="1"/>
          <p:nvPr/>
        </p:nvSpPr>
        <p:spPr>
          <a:xfrm>
            <a:off x="6263080" y="3051154"/>
            <a:ext cx="23567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8</a:t>
            </a: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xmlns="" id="{CED98445-54B0-D667-09A0-9085BD7C5303}"/>
              </a:ext>
            </a:extLst>
          </p:cNvPr>
          <p:cNvSpPr txBox="1"/>
          <p:nvPr/>
        </p:nvSpPr>
        <p:spPr>
          <a:xfrm>
            <a:off x="9185389" y="3312764"/>
            <a:ext cx="23567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9</a:t>
            </a: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xmlns="" id="{7E584EDA-2314-FD75-742E-2C5FA0162E60}"/>
              </a:ext>
            </a:extLst>
          </p:cNvPr>
          <p:cNvSpPr txBox="1"/>
          <p:nvPr/>
        </p:nvSpPr>
        <p:spPr>
          <a:xfrm>
            <a:off x="5087926" y="3591495"/>
            <a:ext cx="352938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10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xmlns="" id="{E413433F-8E15-A3CE-4C7C-0FDD6643BAE2}"/>
              </a:ext>
            </a:extLst>
          </p:cNvPr>
          <p:cNvSpPr txBox="1"/>
          <p:nvPr/>
        </p:nvSpPr>
        <p:spPr>
          <a:xfrm>
            <a:off x="7135457" y="3583801"/>
            <a:ext cx="352938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11</a:t>
            </a: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xmlns="" id="{309B1C0B-9AFC-BF94-6682-5BD22F244DE4}"/>
              </a:ext>
            </a:extLst>
          </p:cNvPr>
          <p:cNvSpPr txBox="1"/>
          <p:nvPr/>
        </p:nvSpPr>
        <p:spPr>
          <a:xfrm>
            <a:off x="3919586" y="3880660"/>
            <a:ext cx="352938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12</a:t>
            </a: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xmlns="" id="{5D476807-D99C-65D7-FDAF-E0FFF058759F}"/>
              </a:ext>
            </a:extLst>
          </p:cNvPr>
          <p:cNvSpPr txBox="1"/>
          <p:nvPr/>
        </p:nvSpPr>
        <p:spPr>
          <a:xfrm>
            <a:off x="5659765" y="4167689"/>
            <a:ext cx="352938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13</a:t>
            </a: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xmlns="" id="{C5735B45-FA24-82A9-2775-E61FE3404B37}"/>
              </a:ext>
            </a:extLst>
          </p:cNvPr>
          <p:cNvSpPr txBox="1"/>
          <p:nvPr/>
        </p:nvSpPr>
        <p:spPr>
          <a:xfrm>
            <a:off x="9769057" y="4178678"/>
            <a:ext cx="352938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14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xmlns="" id="{3AB7051F-4784-CDB0-8FB4-955283F951FD}"/>
              </a:ext>
            </a:extLst>
          </p:cNvPr>
          <p:cNvSpPr txBox="1"/>
          <p:nvPr/>
        </p:nvSpPr>
        <p:spPr>
          <a:xfrm>
            <a:off x="9175962" y="4735388"/>
            <a:ext cx="352938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15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xmlns="" id="{F2338F70-8292-2828-5967-23F81CFBEFB1}"/>
              </a:ext>
            </a:extLst>
          </p:cNvPr>
          <p:cNvSpPr txBox="1"/>
          <p:nvPr/>
        </p:nvSpPr>
        <p:spPr>
          <a:xfrm>
            <a:off x="5087926" y="5011343"/>
            <a:ext cx="352938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16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xmlns="" id="{B65D0FF2-BDE0-51CA-F0A1-F13A6DBC7D75}"/>
              </a:ext>
            </a:extLst>
          </p:cNvPr>
          <p:cNvSpPr txBox="1"/>
          <p:nvPr/>
        </p:nvSpPr>
        <p:spPr>
          <a:xfrm>
            <a:off x="6544814" y="5011343"/>
            <a:ext cx="352938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17</a:t>
            </a: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xmlns="" id="{CA05AFCB-5358-3291-9E8E-1A489A45493C}"/>
              </a:ext>
            </a:extLst>
          </p:cNvPr>
          <p:cNvSpPr txBox="1"/>
          <p:nvPr/>
        </p:nvSpPr>
        <p:spPr>
          <a:xfrm>
            <a:off x="9765705" y="5276654"/>
            <a:ext cx="352938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18</a:t>
            </a: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xmlns="" id="{5FF37386-6D65-2CA3-5209-BB3BF28EBC69}"/>
              </a:ext>
            </a:extLst>
          </p:cNvPr>
          <p:cNvSpPr txBox="1"/>
          <p:nvPr/>
        </p:nvSpPr>
        <p:spPr>
          <a:xfrm>
            <a:off x="3918530" y="5574672"/>
            <a:ext cx="352938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19</a:t>
            </a: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xmlns="" id="{5921F24E-D85D-6ED2-8602-3F7EB86D18F7}"/>
              </a:ext>
            </a:extLst>
          </p:cNvPr>
          <p:cNvSpPr txBox="1"/>
          <p:nvPr/>
        </p:nvSpPr>
        <p:spPr>
          <a:xfrm>
            <a:off x="170310" y="896718"/>
            <a:ext cx="3813666" cy="252376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2800" dirty="0">
                <a:solidFill>
                  <a:schemeClr val="bg1"/>
                </a:solidFill>
              </a:rPr>
              <a:t>DOWN</a:t>
            </a:r>
          </a:p>
          <a:p>
            <a:r>
              <a:rPr lang="en-US" sz="2800" dirty="0">
                <a:solidFill>
                  <a:schemeClr val="bg1"/>
                </a:solidFill>
              </a:rPr>
              <a:t>17. </a:t>
            </a:r>
            <a:r>
              <a:rPr lang="en-US" sz="2800">
                <a:solidFill>
                  <a:schemeClr val="bg1"/>
                </a:solidFill>
              </a:rPr>
              <a:t>For additional </a:t>
            </a:r>
            <a:r>
              <a:rPr lang="en-US" sz="2800" dirty="0">
                <a:solidFill>
                  <a:schemeClr val="bg1"/>
                </a:solidFill>
              </a:rPr>
              <a:t>information visit the </a:t>
            </a:r>
          </a:p>
          <a:p>
            <a:r>
              <a:rPr lang="en-US" sz="2800" dirty="0">
                <a:solidFill>
                  <a:schemeClr val="bg1"/>
                </a:solidFill>
              </a:rPr>
              <a:t>Achievement _____</a:t>
            </a:r>
          </a:p>
          <a:p>
            <a:r>
              <a:rPr lang="en-US" sz="2800" dirty="0">
                <a:solidFill>
                  <a:schemeClr val="bg1"/>
                </a:solidFill>
              </a:rPr>
              <a:t>Committee webpage.</a:t>
            </a:r>
          </a:p>
          <a:p>
            <a:endParaRPr lang="en-US" dirty="0">
              <a:solidFill>
                <a:schemeClr val="bg1"/>
              </a:solidFill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xmlns="" id="{E3B8F15F-26F2-8316-105D-07A72DEEE653}"/>
              </a:ext>
            </a:extLst>
          </p:cNvPr>
          <p:cNvSpPr txBox="1"/>
          <p:nvPr/>
        </p:nvSpPr>
        <p:spPr>
          <a:xfrm>
            <a:off x="10067236" y="1037090"/>
            <a:ext cx="200074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/>
              <a:t>G  O  L  D  E N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xmlns="" id="{2832BC79-F3B9-BF37-2581-8E08118B1251}"/>
              </a:ext>
            </a:extLst>
          </p:cNvPr>
          <p:cNvSpPr txBox="1"/>
          <p:nvPr/>
        </p:nvSpPr>
        <p:spPr>
          <a:xfrm>
            <a:off x="9535197" y="1882545"/>
            <a:ext cx="283920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/>
              <a:t>O U  T  L   I  N  E  S</a:t>
            </a: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xmlns="" id="{247BD598-C30F-77C4-C94D-10B08E1AB144}"/>
              </a:ext>
            </a:extLst>
          </p:cNvPr>
          <p:cNvSpPr txBox="1"/>
          <p:nvPr/>
        </p:nvSpPr>
        <p:spPr>
          <a:xfrm>
            <a:off x="7198606" y="3584031"/>
            <a:ext cx="4341913" cy="4714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/>
              <a:t>E  L  E  C  T  R  O  N  I  C  A  L  </a:t>
            </a:r>
            <a:r>
              <a:rPr lang="en-US" sz="2400" dirty="0" err="1"/>
              <a:t>L</a:t>
            </a:r>
            <a:r>
              <a:rPr lang="en-US" sz="2400" dirty="0"/>
              <a:t>  Y</a:t>
            </a: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xmlns="" id="{2F6BACA2-660E-E2B8-4848-F4AD64774460}"/>
              </a:ext>
            </a:extLst>
          </p:cNvPr>
          <p:cNvSpPr txBox="1"/>
          <p:nvPr/>
        </p:nvSpPr>
        <p:spPr>
          <a:xfrm>
            <a:off x="3918530" y="3848476"/>
            <a:ext cx="200074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/>
              <a:t>P  H  O  T O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xmlns="" id="{614644D6-C977-7DA2-4FB2-B980F36F0D1C}"/>
              </a:ext>
            </a:extLst>
          </p:cNvPr>
          <p:cNvSpPr txBox="1"/>
          <p:nvPr/>
        </p:nvSpPr>
        <p:spPr>
          <a:xfrm>
            <a:off x="5738151" y="4136200"/>
            <a:ext cx="3900681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/>
              <a:t>R  E  S  O U R  C  E  S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xmlns="" id="{D8610C36-4D17-FA4C-6AA3-DB7C7CD4F54B}"/>
              </a:ext>
            </a:extLst>
          </p:cNvPr>
          <p:cNvSpPr txBox="1"/>
          <p:nvPr/>
        </p:nvSpPr>
        <p:spPr>
          <a:xfrm>
            <a:off x="9251629" y="4688461"/>
            <a:ext cx="182427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/>
              <a:t>S  T  A  T  E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xmlns="" id="{C16F4F60-FDBB-7186-5CFA-DC085D7423DB}"/>
              </a:ext>
            </a:extLst>
          </p:cNvPr>
          <p:cNvSpPr txBox="1"/>
          <p:nvPr/>
        </p:nvSpPr>
        <p:spPr>
          <a:xfrm>
            <a:off x="9796378" y="5243812"/>
            <a:ext cx="182427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/>
              <a:t>R  O U N D</a:t>
            </a: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xmlns="" id="{CC6BF65B-5A8A-A519-B9EC-0CEC502AD454}"/>
              </a:ext>
            </a:extLst>
          </p:cNvPr>
          <p:cNvSpPr txBox="1"/>
          <p:nvPr/>
        </p:nvSpPr>
        <p:spPr>
          <a:xfrm>
            <a:off x="11513542" y="501224"/>
            <a:ext cx="464100" cy="21645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2300"/>
              </a:lnSpc>
            </a:pPr>
            <a:r>
              <a:rPr lang="en-US" sz="2400" dirty="0"/>
              <a:t>C</a:t>
            </a:r>
          </a:p>
          <a:p>
            <a:pPr algn="ctr">
              <a:lnSpc>
                <a:spcPts val="2300"/>
              </a:lnSpc>
            </a:pPr>
            <a:r>
              <a:rPr lang="en-US" sz="2400" dirty="0"/>
              <a:t>O</a:t>
            </a:r>
          </a:p>
          <a:p>
            <a:pPr algn="ctr">
              <a:lnSpc>
                <a:spcPts val="2300"/>
              </a:lnSpc>
            </a:pPr>
            <a:endParaRPr lang="en-US" sz="2300" dirty="0"/>
          </a:p>
          <a:p>
            <a:pPr algn="ctr">
              <a:lnSpc>
                <a:spcPts val="2300"/>
              </a:lnSpc>
            </a:pPr>
            <a:r>
              <a:rPr lang="en-US" sz="2400" dirty="0"/>
              <a:t>C</a:t>
            </a:r>
          </a:p>
          <a:p>
            <a:pPr algn="ctr">
              <a:lnSpc>
                <a:spcPts val="2300"/>
              </a:lnSpc>
            </a:pPr>
            <a:r>
              <a:rPr lang="en-US" sz="2400" dirty="0"/>
              <a:t>I</a:t>
            </a:r>
          </a:p>
          <a:p>
            <a:pPr algn="ctr">
              <a:lnSpc>
                <a:spcPts val="2300"/>
              </a:lnSpc>
            </a:pPr>
            <a:endParaRPr lang="en-US" sz="2300" dirty="0"/>
          </a:p>
          <a:p>
            <a:pPr algn="ctr">
              <a:lnSpc>
                <a:spcPts val="2300"/>
              </a:lnSpc>
            </a:pPr>
            <a:r>
              <a:rPr lang="en-US" sz="2400" dirty="0"/>
              <a:t>E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xmlns="" id="{DB25722F-3C10-3A84-669B-3185235547AD}"/>
              </a:ext>
            </a:extLst>
          </p:cNvPr>
          <p:cNvSpPr txBox="1"/>
          <p:nvPr/>
        </p:nvSpPr>
        <p:spPr>
          <a:xfrm>
            <a:off x="11041779" y="1671230"/>
            <a:ext cx="273339" cy="20779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2200"/>
              </a:lnSpc>
            </a:pPr>
            <a:r>
              <a:rPr lang="en-US" sz="2400" dirty="0"/>
              <a:t>A</a:t>
            </a:r>
          </a:p>
          <a:p>
            <a:pPr algn="ctr">
              <a:lnSpc>
                <a:spcPts val="2200"/>
              </a:lnSpc>
            </a:pPr>
            <a:endParaRPr lang="en-US" sz="2400" dirty="0"/>
          </a:p>
          <a:p>
            <a:pPr algn="ctr">
              <a:lnSpc>
                <a:spcPts val="2200"/>
              </a:lnSpc>
            </a:pPr>
            <a:r>
              <a:rPr lang="en-US" sz="2400" dirty="0"/>
              <a:t>N</a:t>
            </a:r>
          </a:p>
          <a:p>
            <a:pPr algn="ctr">
              <a:lnSpc>
                <a:spcPts val="2200"/>
              </a:lnSpc>
            </a:pPr>
            <a:r>
              <a:rPr lang="en-US" sz="2400" dirty="0"/>
              <a:t>U</a:t>
            </a:r>
          </a:p>
          <a:p>
            <a:pPr algn="ctr">
              <a:lnSpc>
                <a:spcPts val="2200"/>
              </a:lnSpc>
            </a:pPr>
            <a:r>
              <a:rPr lang="en-US" sz="2400" dirty="0"/>
              <a:t>A</a:t>
            </a:r>
          </a:p>
          <a:p>
            <a:pPr algn="ctr">
              <a:lnSpc>
                <a:spcPts val="2200"/>
              </a:lnSpc>
            </a:pPr>
            <a:r>
              <a:rPr lang="en-US" sz="2400" dirty="0"/>
              <a:t>L</a:t>
            </a:r>
          </a:p>
          <a:p>
            <a:pPr algn="ctr">
              <a:lnSpc>
                <a:spcPts val="2200"/>
              </a:lnSpc>
            </a:pPr>
            <a:r>
              <a:rPr lang="en-US" sz="2400" dirty="0"/>
              <a:t>L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xmlns="" id="{E815A8A2-33C8-F597-AA83-EC4FD51F9B7D}"/>
              </a:ext>
            </a:extLst>
          </p:cNvPr>
          <p:cNvSpPr txBox="1"/>
          <p:nvPr/>
        </p:nvSpPr>
        <p:spPr>
          <a:xfrm>
            <a:off x="5692100" y="2534571"/>
            <a:ext cx="397125" cy="236007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2200"/>
              </a:lnSpc>
            </a:pPr>
            <a:r>
              <a:rPr lang="en-US" sz="2400" dirty="0"/>
              <a:t>F</a:t>
            </a:r>
          </a:p>
          <a:p>
            <a:pPr algn="ctr">
              <a:lnSpc>
                <a:spcPts val="2200"/>
              </a:lnSpc>
            </a:pPr>
            <a:r>
              <a:rPr lang="en-US" sz="2400" dirty="0"/>
              <a:t>E</a:t>
            </a:r>
          </a:p>
          <a:p>
            <a:pPr algn="ctr">
              <a:lnSpc>
                <a:spcPts val="2200"/>
              </a:lnSpc>
            </a:pPr>
            <a:r>
              <a:rPr lang="en-US" sz="2400" dirty="0"/>
              <a:t>B</a:t>
            </a:r>
          </a:p>
          <a:p>
            <a:pPr algn="ctr">
              <a:lnSpc>
                <a:spcPts val="2200"/>
              </a:lnSpc>
            </a:pPr>
            <a:r>
              <a:rPr lang="en-US" sz="2400" dirty="0"/>
              <a:t>R</a:t>
            </a:r>
          </a:p>
          <a:p>
            <a:pPr algn="ctr">
              <a:lnSpc>
                <a:spcPts val="2200"/>
              </a:lnSpc>
            </a:pPr>
            <a:r>
              <a:rPr lang="en-US" sz="2400" dirty="0"/>
              <a:t>U</a:t>
            </a:r>
          </a:p>
          <a:p>
            <a:pPr algn="ctr">
              <a:lnSpc>
                <a:spcPts val="2200"/>
              </a:lnSpc>
            </a:pPr>
            <a:r>
              <a:rPr lang="en-US" sz="2400" dirty="0"/>
              <a:t>A</a:t>
            </a:r>
          </a:p>
          <a:p>
            <a:pPr algn="ctr">
              <a:lnSpc>
                <a:spcPts val="2200"/>
              </a:lnSpc>
            </a:pPr>
            <a:endParaRPr lang="en-US" sz="2400" dirty="0"/>
          </a:p>
          <a:p>
            <a:pPr algn="ctr">
              <a:lnSpc>
                <a:spcPts val="2200"/>
              </a:lnSpc>
            </a:pPr>
            <a:r>
              <a:rPr lang="en-US" sz="2400" dirty="0"/>
              <a:t>Y</a:t>
            </a: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xmlns="" id="{950E9714-6DD3-349C-40C4-901EDE31C3E9}"/>
              </a:ext>
            </a:extLst>
          </p:cNvPr>
          <p:cNvSpPr txBox="1"/>
          <p:nvPr/>
        </p:nvSpPr>
        <p:spPr>
          <a:xfrm>
            <a:off x="7824905" y="2501595"/>
            <a:ext cx="300358" cy="127964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2250"/>
              </a:lnSpc>
            </a:pPr>
            <a:r>
              <a:rPr lang="en-US" sz="2400" dirty="0"/>
              <a:t>ACH</a:t>
            </a:r>
          </a:p>
          <a:p>
            <a:pPr algn="ctr">
              <a:lnSpc>
                <a:spcPts val="2250"/>
              </a:lnSpc>
            </a:pPr>
            <a:r>
              <a:rPr lang="en-US" sz="2400" dirty="0"/>
              <a:t>I</a:t>
            </a:r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xmlns="" id="{C73CFF13-AD40-8679-56A1-D69BB037CF73}"/>
              </a:ext>
            </a:extLst>
          </p:cNvPr>
          <p:cNvSpPr txBox="1"/>
          <p:nvPr/>
        </p:nvSpPr>
        <p:spPr>
          <a:xfrm>
            <a:off x="7733105" y="3919282"/>
            <a:ext cx="298029" cy="17861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2300"/>
              </a:lnSpc>
            </a:pPr>
            <a:r>
              <a:rPr lang="en-US" sz="2400" dirty="0"/>
              <a:t>V</a:t>
            </a:r>
          </a:p>
          <a:p>
            <a:pPr algn="ctr">
              <a:lnSpc>
                <a:spcPts val="2300"/>
              </a:lnSpc>
            </a:pPr>
            <a:endParaRPr lang="en-US" sz="2000" dirty="0"/>
          </a:p>
          <a:p>
            <a:pPr algn="r">
              <a:lnSpc>
                <a:spcPts val="2200"/>
              </a:lnSpc>
            </a:pPr>
            <a:r>
              <a:rPr lang="en-US" sz="2400" dirty="0"/>
              <a:t>M</a:t>
            </a:r>
          </a:p>
          <a:p>
            <a:pPr algn="ctr">
              <a:lnSpc>
                <a:spcPts val="2100"/>
              </a:lnSpc>
            </a:pPr>
            <a:r>
              <a:rPr lang="en-US" sz="2400" dirty="0"/>
              <a:t>E</a:t>
            </a:r>
          </a:p>
          <a:p>
            <a:pPr algn="ctr">
              <a:lnSpc>
                <a:spcPts val="2100"/>
              </a:lnSpc>
            </a:pPr>
            <a:endParaRPr lang="en-US" dirty="0"/>
          </a:p>
          <a:p>
            <a:pPr algn="ctr">
              <a:lnSpc>
                <a:spcPts val="2100"/>
              </a:lnSpc>
            </a:pPr>
            <a:r>
              <a:rPr lang="en-US" sz="2400" dirty="0"/>
              <a:t>T</a:t>
            </a:r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xmlns="" id="{373B896E-B78A-2E03-6116-439357A9DEE0}"/>
              </a:ext>
            </a:extLst>
          </p:cNvPr>
          <p:cNvSpPr txBox="1"/>
          <p:nvPr/>
        </p:nvSpPr>
        <p:spPr>
          <a:xfrm>
            <a:off x="8613083" y="2790911"/>
            <a:ext cx="397125" cy="32064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2200"/>
              </a:lnSpc>
            </a:pPr>
            <a:r>
              <a:rPr lang="en-US" sz="2400" dirty="0"/>
              <a:t>C</a:t>
            </a:r>
          </a:p>
          <a:p>
            <a:pPr algn="ctr">
              <a:lnSpc>
                <a:spcPts val="2200"/>
              </a:lnSpc>
            </a:pPr>
            <a:r>
              <a:rPr lang="en-US" sz="2400" dirty="0"/>
              <a:t>O</a:t>
            </a:r>
          </a:p>
          <a:p>
            <a:pPr algn="ctr">
              <a:lnSpc>
                <a:spcPts val="2200"/>
              </a:lnSpc>
            </a:pPr>
            <a:r>
              <a:rPr lang="en-US" sz="2400" dirty="0"/>
              <a:t>O</a:t>
            </a:r>
          </a:p>
          <a:p>
            <a:pPr algn="ctr">
              <a:lnSpc>
                <a:spcPts val="2200"/>
              </a:lnSpc>
            </a:pPr>
            <a:endParaRPr lang="en-US" sz="2400" dirty="0"/>
          </a:p>
          <a:p>
            <a:pPr algn="ctr">
              <a:lnSpc>
                <a:spcPts val="2200"/>
              </a:lnSpc>
            </a:pPr>
            <a:r>
              <a:rPr lang="en-US" sz="2400" dirty="0"/>
              <a:t>D</a:t>
            </a:r>
          </a:p>
          <a:p>
            <a:pPr algn="ctr">
              <a:lnSpc>
                <a:spcPts val="2200"/>
              </a:lnSpc>
            </a:pPr>
            <a:r>
              <a:rPr lang="en-US" sz="2400" dirty="0"/>
              <a:t>I</a:t>
            </a:r>
          </a:p>
          <a:p>
            <a:pPr algn="ctr">
              <a:lnSpc>
                <a:spcPts val="2200"/>
              </a:lnSpc>
            </a:pPr>
            <a:r>
              <a:rPr lang="en-US" sz="2400" dirty="0"/>
              <a:t>N</a:t>
            </a:r>
          </a:p>
          <a:p>
            <a:pPr algn="ctr">
              <a:lnSpc>
                <a:spcPts val="2200"/>
              </a:lnSpc>
            </a:pPr>
            <a:r>
              <a:rPr lang="en-US" sz="2400" dirty="0"/>
              <a:t>A</a:t>
            </a:r>
          </a:p>
          <a:p>
            <a:pPr algn="ctr">
              <a:lnSpc>
                <a:spcPts val="2200"/>
              </a:lnSpc>
            </a:pPr>
            <a:r>
              <a:rPr lang="en-US" sz="2400" dirty="0"/>
              <a:t>T</a:t>
            </a:r>
          </a:p>
          <a:p>
            <a:pPr algn="ctr">
              <a:lnSpc>
                <a:spcPts val="2200"/>
              </a:lnSpc>
            </a:pPr>
            <a:r>
              <a:rPr lang="en-US" sz="2400" dirty="0"/>
              <a:t>O</a:t>
            </a:r>
          </a:p>
          <a:p>
            <a:pPr algn="ctr">
              <a:lnSpc>
                <a:spcPts val="2200"/>
              </a:lnSpc>
            </a:pPr>
            <a:r>
              <a:rPr lang="en-US" sz="2400" dirty="0"/>
              <a:t>R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xmlns="" id="{1578EF99-C82C-917A-361F-03C1B9C9638C}"/>
              </a:ext>
            </a:extLst>
          </p:cNvPr>
          <p:cNvSpPr txBox="1"/>
          <p:nvPr/>
        </p:nvSpPr>
        <p:spPr>
          <a:xfrm>
            <a:off x="6306873" y="3054102"/>
            <a:ext cx="352661" cy="16414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2300"/>
              </a:lnSpc>
            </a:pPr>
            <a:r>
              <a:rPr lang="en-US" sz="2400" dirty="0"/>
              <a:t>T</a:t>
            </a:r>
          </a:p>
          <a:p>
            <a:pPr>
              <a:lnSpc>
                <a:spcPts val="2300"/>
              </a:lnSpc>
            </a:pPr>
            <a:r>
              <a:rPr lang="en-US" sz="2400" dirty="0"/>
              <a:t>E</a:t>
            </a:r>
          </a:p>
          <a:p>
            <a:pPr>
              <a:lnSpc>
                <a:spcPts val="2300"/>
              </a:lnSpc>
            </a:pPr>
            <a:r>
              <a:rPr lang="en-US" sz="2400" dirty="0"/>
              <a:t>X</a:t>
            </a:r>
          </a:p>
          <a:p>
            <a:pPr>
              <a:lnSpc>
                <a:spcPts val="2300"/>
              </a:lnSpc>
            </a:pPr>
            <a:r>
              <a:rPr lang="en-US" sz="2400" dirty="0"/>
              <a:t>A</a:t>
            </a:r>
          </a:p>
          <a:p>
            <a:endParaRPr lang="en-US" sz="2400" dirty="0"/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xmlns="" id="{6328668F-DAFF-0E4F-E05C-BC110D4BB4E8}"/>
              </a:ext>
            </a:extLst>
          </p:cNvPr>
          <p:cNvSpPr txBox="1"/>
          <p:nvPr/>
        </p:nvSpPr>
        <p:spPr>
          <a:xfrm>
            <a:off x="9209610" y="3353105"/>
            <a:ext cx="397125" cy="40754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2200"/>
              </a:lnSpc>
            </a:pPr>
            <a:r>
              <a:rPr lang="en-US" sz="2400" dirty="0"/>
              <a:t>E</a:t>
            </a:r>
          </a:p>
          <a:p>
            <a:pPr algn="ctr">
              <a:lnSpc>
                <a:spcPts val="2200"/>
              </a:lnSpc>
            </a:pPr>
            <a:endParaRPr lang="en-US" sz="2400" dirty="0"/>
          </a:p>
          <a:p>
            <a:pPr algn="ctr">
              <a:lnSpc>
                <a:spcPts val="2200"/>
              </a:lnSpc>
            </a:pPr>
            <a:r>
              <a:rPr lang="en-US" sz="2400" dirty="0"/>
              <a:t>DOR</a:t>
            </a:r>
          </a:p>
          <a:p>
            <a:pPr algn="ctr">
              <a:lnSpc>
                <a:spcPts val="2200"/>
              </a:lnSpc>
            </a:pPr>
            <a:endParaRPr lang="en-US" sz="2400" dirty="0"/>
          </a:p>
          <a:p>
            <a:pPr algn="ctr">
              <a:lnSpc>
                <a:spcPts val="2300"/>
              </a:lnSpc>
            </a:pPr>
            <a:r>
              <a:rPr lang="en-US" sz="2400" dirty="0"/>
              <a:t>EMENT</a:t>
            </a:r>
          </a:p>
          <a:p>
            <a:endParaRPr lang="en-US" sz="2400" dirty="0"/>
          </a:p>
          <a:p>
            <a:endParaRPr lang="en-US" sz="2400" dirty="0"/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xmlns="" id="{45E3174C-91A0-65BF-F43F-F0CACDEA5BF0}"/>
              </a:ext>
            </a:extLst>
          </p:cNvPr>
          <p:cNvSpPr txBox="1"/>
          <p:nvPr/>
        </p:nvSpPr>
        <p:spPr>
          <a:xfrm>
            <a:off x="5006533" y="3657484"/>
            <a:ext cx="529776" cy="292432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2200"/>
              </a:lnSpc>
            </a:pPr>
            <a:r>
              <a:rPr lang="en-US" sz="2400" dirty="0"/>
              <a:t>C</a:t>
            </a:r>
          </a:p>
          <a:p>
            <a:pPr algn="ctr">
              <a:lnSpc>
                <a:spcPts val="2200"/>
              </a:lnSpc>
            </a:pPr>
            <a:endParaRPr lang="en-US" sz="2400" dirty="0"/>
          </a:p>
          <a:p>
            <a:pPr algn="ctr">
              <a:lnSpc>
                <a:spcPts val="2200"/>
              </a:lnSpc>
            </a:pPr>
            <a:r>
              <a:rPr lang="en-US" sz="2400" dirty="0"/>
              <a:t>N</a:t>
            </a:r>
          </a:p>
          <a:p>
            <a:pPr algn="ctr">
              <a:lnSpc>
                <a:spcPts val="2200"/>
              </a:lnSpc>
            </a:pPr>
            <a:r>
              <a:rPr lang="en-US" sz="2400" dirty="0"/>
              <a:t>V</a:t>
            </a:r>
          </a:p>
          <a:p>
            <a:pPr algn="ctr">
              <a:lnSpc>
                <a:spcPts val="2200"/>
              </a:lnSpc>
            </a:pPr>
            <a:r>
              <a:rPr lang="en-US" sz="2400" dirty="0"/>
              <a:t>E</a:t>
            </a:r>
          </a:p>
          <a:p>
            <a:pPr algn="ctr">
              <a:lnSpc>
                <a:spcPts val="2200"/>
              </a:lnSpc>
            </a:pPr>
            <a:endParaRPr lang="en-US" sz="2400" dirty="0"/>
          </a:p>
          <a:p>
            <a:pPr algn="ctr">
              <a:lnSpc>
                <a:spcPts val="2200"/>
              </a:lnSpc>
            </a:pPr>
            <a:r>
              <a:rPr lang="en-US" sz="2400" dirty="0"/>
              <a:t>T</a:t>
            </a:r>
          </a:p>
          <a:p>
            <a:pPr algn="ctr">
              <a:lnSpc>
                <a:spcPts val="2200"/>
              </a:lnSpc>
            </a:pPr>
            <a:r>
              <a:rPr lang="en-US" sz="2400" dirty="0"/>
              <a:t>I</a:t>
            </a:r>
          </a:p>
          <a:p>
            <a:pPr algn="ctr">
              <a:lnSpc>
                <a:spcPts val="2200"/>
              </a:lnSpc>
            </a:pPr>
            <a:r>
              <a:rPr lang="en-US" sz="2400" dirty="0"/>
              <a:t>O</a:t>
            </a:r>
          </a:p>
          <a:p>
            <a:pPr algn="ctr">
              <a:lnSpc>
                <a:spcPts val="2200"/>
              </a:lnSpc>
            </a:pPr>
            <a:r>
              <a:rPr lang="en-US" sz="2400" dirty="0"/>
              <a:t>N</a:t>
            </a: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xmlns="" id="{C9B28605-B24D-82D1-CCFA-18760AE9E85C}"/>
              </a:ext>
            </a:extLst>
          </p:cNvPr>
          <p:cNvSpPr txBox="1"/>
          <p:nvPr/>
        </p:nvSpPr>
        <p:spPr>
          <a:xfrm>
            <a:off x="3905071" y="5535304"/>
            <a:ext cx="312922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/>
              <a:t>W E  B  S      T  E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xmlns="" id="{CEB179DB-E103-B3DC-E23B-B1D8F2B344AD}"/>
              </a:ext>
            </a:extLst>
          </p:cNvPr>
          <p:cNvSpPr txBox="1"/>
          <p:nvPr/>
        </p:nvSpPr>
        <p:spPr>
          <a:xfrm>
            <a:off x="9817611" y="4206644"/>
            <a:ext cx="354355" cy="123155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2200"/>
              </a:lnSpc>
            </a:pPr>
            <a:r>
              <a:rPr lang="en-US" sz="2400" dirty="0"/>
              <a:t>C</a:t>
            </a:r>
          </a:p>
          <a:p>
            <a:pPr algn="ctr">
              <a:lnSpc>
                <a:spcPts val="2200"/>
              </a:lnSpc>
            </a:pPr>
            <a:r>
              <a:rPr lang="en-US" sz="2400" dirty="0"/>
              <a:t>H</a:t>
            </a:r>
          </a:p>
          <a:p>
            <a:pPr algn="ctr">
              <a:lnSpc>
                <a:spcPts val="2200"/>
              </a:lnSpc>
            </a:pPr>
            <a:endParaRPr lang="en-US" sz="2400" dirty="0"/>
          </a:p>
          <a:p>
            <a:pPr algn="ctr">
              <a:lnSpc>
                <a:spcPts val="2200"/>
              </a:lnSpc>
            </a:pPr>
            <a:r>
              <a:rPr lang="en-US" sz="2400" dirty="0"/>
              <a:t>I</a:t>
            </a:r>
          </a:p>
        </p:txBody>
      </p:sp>
      <p:pic>
        <p:nvPicPr>
          <p:cNvPr id="49" name="Picture 48">
            <a:extLst>
              <a:ext uri="{FF2B5EF4-FFF2-40B4-BE49-F238E27FC236}">
                <a16:creationId xmlns:a16="http://schemas.microsoft.com/office/drawing/2014/main" xmlns="" id="{7CAB52D9-DEA1-A7E2-5B36-60058B47EFEB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3990" y="4287867"/>
            <a:ext cx="4116101" cy="1295689"/>
          </a:xfrm>
          <a:prstGeom prst="rect">
            <a:avLst/>
          </a:prstGeom>
        </p:spPr>
      </p:pic>
      <p:sp>
        <p:nvSpPr>
          <p:cNvPr id="44" name="TextBox 43">
            <a:extLst>
              <a:ext uri="{FF2B5EF4-FFF2-40B4-BE49-F238E27FC236}">
                <a16:creationId xmlns:a16="http://schemas.microsoft.com/office/drawing/2014/main" xmlns="" id="{34B9CA3F-B052-83F0-3F7E-8EC25D63EF10}"/>
              </a:ext>
            </a:extLst>
          </p:cNvPr>
          <p:cNvSpPr txBox="1"/>
          <p:nvPr/>
        </p:nvSpPr>
        <p:spPr>
          <a:xfrm>
            <a:off x="5075738" y="4974857"/>
            <a:ext cx="3900681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/>
              <a:t>N  O M  I  N  A T   I  O  N</a:t>
            </a:r>
          </a:p>
        </p:txBody>
      </p:sp>
    </p:spTree>
    <p:extLst>
      <p:ext uri="{BB962C8B-B14F-4D97-AF65-F5344CB8AC3E}">
        <p14:creationId xmlns:p14="http://schemas.microsoft.com/office/powerpoint/2010/main" val="1090932145"/>
      </p:ext>
    </p:extLst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B05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 3">
            <a:extLst>
              <a:ext uri="{FF2B5EF4-FFF2-40B4-BE49-F238E27FC236}">
                <a16:creationId xmlns:a16="http://schemas.microsoft.com/office/drawing/2014/main" xmlns="" id="{FB50B416-DE9B-4113-B78B-F31C56FF0DF7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22882592"/>
              </p:ext>
            </p:extLst>
          </p:nvPr>
        </p:nvGraphicFramePr>
        <p:xfrm>
          <a:off x="3983976" y="565604"/>
          <a:ext cx="7914761" cy="6183760"/>
        </p:xfrm>
        <a:graphic>
          <a:graphicData uri="http://schemas.openxmlformats.org/drawingml/2006/table">
            <a:tbl>
              <a:tblPr>
                <a:tableStyleId>{2D5ABB26-0587-4C30-8999-92F81FD0307C}</a:tableStyleId>
              </a:tblPr>
              <a:tblGrid>
                <a:gridCol w="295793">
                  <a:extLst>
                    <a:ext uri="{9D8B030D-6E8A-4147-A177-3AD203B41FA5}">
                      <a16:colId xmlns:a16="http://schemas.microsoft.com/office/drawing/2014/main" xmlns="" val="2968569868"/>
                    </a:ext>
                  </a:extLst>
                </a:gridCol>
                <a:gridCol w="292231">
                  <a:extLst>
                    <a:ext uri="{9D8B030D-6E8A-4147-A177-3AD203B41FA5}">
                      <a16:colId xmlns:a16="http://schemas.microsoft.com/office/drawing/2014/main" xmlns="" val="38388414"/>
                    </a:ext>
                  </a:extLst>
                </a:gridCol>
                <a:gridCol w="282804">
                  <a:extLst>
                    <a:ext uri="{9D8B030D-6E8A-4147-A177-3AD203B41FA5}">
                      <a16:colId xmlns:a16="http://schemas.microsoft.com/office/drawing/2014/main" xmlns="" val="578827524"/>
                    </a:ext>
                  </a:extLst>
                </a:gridCol>
                <a:gridCol w="301320">
                  <a:extLst>
                    <a:ext uri="{9D8B030D-6E8A-4147-A177-3AD203B41FA5}">
                      <a16:colId xmlns:a16="http://schemas.microsoft.com/office/drawing/2014/main" xmlns="" val="2026249849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722113973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2521889817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1798250165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1832287023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397017883"/>
                    </a:ext>
                  </a:extLst>
                </a:gridCol>
                <a:gridCol w="301867">
                  <a:extLst>
                    <a:ext uri="{9D8B030D-6E8A-4147-A177-3AD203B41FA5}">
                      <a16:colId xmlns:a16="http://schemas.microsoft.com/office/drawing/2014/main" xmlns="" val="2293359934"/>
                    </a:ext>
                  </a:extLst>
                </a:gridCol>
                <a:gridCol w="286969">
                  <a:extLst>
                    <a:ext uri="{9D8B030D-6E8A-4147-A177-3AD203B41FA5}">
                      <a16:colId xmlns:a16="http://schemas.microsoft.com/office/drawing/2014/main" xmlns="" val="1840360630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3304507495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2351035083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722247198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920109354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81917972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1656502830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1359163653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3935016166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3788227780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101611711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2978071408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2879273809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4245290701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2353630238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3103437316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1612881178"/>
                    </a:ext>
                  </a:extLst>
                </a:gridCol>
              </a:tblGrid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baseline="-250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497463161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baseline="-250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987696046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baseline="-250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3231804950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baseline="-250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4077730969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baseline="-250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022382442"/>
                  </a:ext>
                </a:extLst>
              </a:tr>
              <a:tr h="275856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baseline="-250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56999092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baseline="-250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590523046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2457797706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65396974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1018531873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164011738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1026317222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3719965078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1103447566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1600218622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2804152634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2179010855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3771794996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1272738529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2665826790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77601884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3272350050"/>
                  </a:ext>
                </a:extLst>
              </a:tr>
            </a:tbl>
          </a:graphicData>
        </a:graphic>
      </p:graphicFrame>
      <p:sp>
        <p:nvSpPr>
          <p:cNvPr id="6" name="Title 1">
            <a:extLst>
              <a:ext uri="{FF2B5EF4-FFF2-40B4-BE49-F238E27FC236}">
                <a16:creationId xmlns:a16="http://schemas.microsoft.com/office/drawing/2014/main" xmlns="" id="{0C090AE2-AFBE-53D6-B849-CA59F9CDC2EA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61632" y="351532"/>
            <a:ext cx="10558463" cy="471486"/>
          </a:xfrm>
        </p:spPr>
        <p:txBody>
          <a:bodyPr>
            <a:noAutofit/>
          </a:bodyPr>
          <a:lstStyle/>
          <a:p>
            <a:pPr algn="l"/>
            <a:r>
              <a:rPr lang="en-US" sz="3600" b="1" dirty="0">
                <a:solidFill>
                  <a:schemeClr val="bg1"/>
                </a:solidFill>
              </a:rPr>
              <a:t>SOLVING THE ACHIEVEMENT AWARD PUZZLE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xmlns="" id="{74424F12-7E6C-0783-9CD2-75FCBBD7232F}"/>
              </a:ext>
            </a:extLst>
          </p:cNvPr>
          <p:cNvSpPr txBox="1"/>
          <p:nvPr/>
        </p:nvSpPr>
        <p:spPr>
          <a:xfrm>
            <a:off x="11540519" y="501224"/>
            <a:ext cx="23567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1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xmlns="" id="{FB57B067-84BE-7529-450F-A12259E88755}"/>
              </a:ext>
            </a:extLst>
          </p:cNvPr>
          <p:cNvSpPr txBox="1"/>
          <p:nvPr/>
        </p:nvSpPr>
        <p:spPr>
          <a:xfrm>
            <a:off x="10090362" y="1090951"/>
            <a:ext cx="23567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2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xmlns="" id="{D355CB53-EFA5-D8D1-C27C-29AB3F67EE06}"/>
              </a:ext>
            </a:extLst>
          </p:cNvPr>
          <p:cNvSpPr txBox="1"/>
          <p:nvPr/>
        </p:nvSpPr>
        <p:spPr>
          <a:xfrm>
            <a:off x="10949772" y="1637696"/>
            <a:ext cx="23567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3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xmlns="" id="{A4B13232-474B-C1A0-1E27-AFB6C42C653C}"/>
              </a:ext>
            </a:extLst>
          </p:cNvPr>
          <p:cNvSpPr txBox="1"/>
          <p:nvPr/>
        </p:nvSpPr>
        <p:spPr>
          <a:xfrm>
            <a:off x="9496473" y="1914421"/>
            <a:ext cx="23567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4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xmlns="" id="{B5181666-2000-3B93-0E91-6F7F2611ADC7}"/>
              </a:ext>
            </a:extLst>
          </p:cNvPr>
          <p:cNvSpPr txBox="1"/>
          <p:nvPr/>
        </p:nvSpPr>
        <p:spPr>
          <a:xfrm>
            <a:off x="5669191" y="2484538"/>
            <a:ext cx="23567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5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xmlns="" id="{20AF5219-058D-2217-7DE1-DBBF9193581A}"/>
              </a:ext>
            </a:extLst>
          </p:cNvPr>
          <p:cNvSpPr txBox="1"/>
          <p:nvPr/>
        </p:nvSpPr>
        <p:spPr>
          <a:xfrm>
            <a:off x="7724540" y="2475111"/>
            <a:ext cx="23567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6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xmlns="" id="{91ABA464-F5E7-6144-0293-293EB1E69D27}"/>
              </a:ext>
            </a:extLst>
          </p:cNvPr>
          <p:cNvSpPr txBox="1"/>
          <p:nvPr/>
        </p:nvSpPr>
        <p:spPr>
          <a:xfrm>
            <a:off x="8595429" y="2746148"/>
            <a:ext cx="23567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7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xmlns="" id="{A2CD153C-E6C6-22A8-6D87-1CB1E5FA349D}"/>
              </a:ext>
            </a:extLst>
          </p:cNvPr>
          <p:cNvSpPr txBox="1"/>
          <p:nvPr/>
        </p:nvSpPr>
        <p:spPr>
          <a:xfrm>
            <a:off x="6263080" y="3051154"/>
            <a:ext cx="23567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8</a:t>
            </a: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xmlns="" id="{CED98445-54B0-D667-09A0-9085BD7C5303}"/>
              </a:ext>
            </a:extLst>
          </p:cNvPr>
          <p:cNvSpPr txBox="1"/>
          <p:nvPr/>
        </p:nvSpPr>
        <p:spPr>
          <a:xfrm>
            <a:off x="9185389" y="3312764"/>
            <a:ext cx="23567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9</a:t>
            </a: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xmlns="" id="{7E584EDA-2314-FD75-742E-2C5FA0162E60}"/>
              </a:ext>
            </a:extLst>
          </p:cNvPr>
          <p:cNvSpPr txBox="1"/>
          <p:nvPr/>
        </p:nvSpPr>
        <p:spPr>
          <a:xfrm>
            <a:off x="5087926" y="3591495"/>
            <a:ext cx="352938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10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xmlns="" id="{E413433F-8E15-A3CE-4C7C-0FDD6643BAE2}"/>
              </a:ext>
            </a:extLst>
          </p:cNvPr>
          <p:cNvSpPr txBox="1"/>
          <p:nvPr/>
        </p:nvSpPr>
        <p:spPr>
          <a:xfrm>
            <a:off x="7135457" y="3583801"/>
            <a:ext cx="352938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11</a:t>
            </a: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xmlns="" id="{309B1C0B-9AFC-BF94-6682-5BD22F244DE4}"/>
              </a:ext>
            </a:extLst>
          </p:cNvPr>
          <p:cNvSpPr txBox="1"/>
          <p:nvPr/>
        </p:nvSpPr>
        <p:spPr>
          <a:xfrm>
            <a:off x="3919586" y="3880660"/>
            <a:ext cx="352938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12</a:t>
            </a: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xmlns="" id="{5D476807-D99C-65D7-FDAF-E0FFF058759F}"/>
              </a:ext>
            </a:extLst>
          </p:cNvPr>
          <p:cNvSpPr txBox="1"/>
          <p:nvPr/>
        </p:nvSpPr>
        <p:spPr>
          <a:xfrm>
            <a:off x="5659765" y="4167689"/>
            <a:ext cx="352938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13</a:t>
            </a: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xmlns="" id="{C5735B45-FA24-82A9-2775-E61FE3404B37}"/>
              </a:ext>
            </a:extLst>
          </p:cNvPr>
          <p:cNvSpPr txBox="1"/>
          <p:nvPr/>
        </p:nvSpPr>
        <p:spPr>
          <a:xfrm>
            <a:off x="9769057" y="4178678"/>
            <a:ext cx="352938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14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xmlns="" id="{3AB7051F-4784-CDB0-8FB4-955283F951FD}"/>
              </a:ext>
            </a:extLst>
          </p:cNvPr>
          <p:cNvSpPr txBox="1"/>
          <p:nvPr/>
        </p:nvSpPr>
        <p:spPr>
          <a:xfrm>
            <a:off x="9175962" y="4735388"/>
            <a:ext cx="352938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15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xmlns="" id="{F2338F70-8292-2828-5967-23F81CFBEFB1}"/>
              </a:ext>
            </a:extLst>
          </p:cNvPr>
          <p:cNvSpPr txBox="1"/>
          <p:nvPr/>
        </p:nvSpPr>
        <p:spPr>
          <a:xfrm>
            <a:off x="5087926" y="5011343"/>
            <a:ext cx="352938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16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xmlns="" id="{B65D0FF2-BDE0-51CA-F0A1-F13A6DBC7D75}"/>
              </a:ext>
            </a:extLst>
          </p:cNvPr>
          <p:cNvSpPr txBox="1"/>
          <p:nvPr/>
        </p:nvSpPr>
        <p:spPr>
          <a:xfrm>
            <a:off x="6544814" y="5011343"/>
            <a:ext cx="352938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17</a:t>
            </a: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xmlns="" id="{CA05AFCB-5358-3291-9E8E-1A489A45493C}"/>
              </a:ext>
            </a:extLst>
          </p:cNvPr>
          <p:cNvSpPr txBox="1"/>
          <p:nvPr/>
        </p:nvSpPr>
        <p:spPr>
          <a:xfrm>
            <a:off x="9765705" y="5276654"/>
            <a:ext cx="352938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18</a:t>
            </a: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xmlns="" id="{5FF37386-6D65-2CA3-5209-BB3BF28EBC69}"/>
              </a:ext>
            </a:extLst>
          </p:cNvPr>
          <p:cNvSpPr txBox="1"/>
          <p:nvPr/>
        </p:nvSpPr>
        <p:spPr>
          <a:xfrm>
            <a:off x="3918530" y="5574672"/>
            <a:ext cx="352938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19</a:t>
            </a: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xmlns="" id="{5921F24E-D85D-6ED2-8602-3F7EB86D18F7}"/>
              </a:ext>
            </a:extLst>
          </p:cNvPr>
          <p:cNvSpPr txBox="1"/>
          <p:nvPr/>
        </p:nvSpPr>
        <p:spPr>
          <a:xfrm>
            <a:off x="170310" y="896718"/>
            <a:ext cx="3813666" cy="252376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2800" dirty="0">
                <a:solidFill>
                  <a:schemeClr val="bg1"/>
                </a:solidFill>
              </a:rPr>
              <a:t>DOWN</a:t>
            </a:r>
          </a:p>
          <a:p>
            <a:r>
              <a:rPr lang="en-US" sz="2800" dirty="0">
                <a:solidFill>
                  <a:schemeClr val="bg1"/>
                </a:solidFill>
              </a:rPr>
              <a:t>17. For additional information visit the </a:t>
            </a:r>
          </a:p>
          <a:p>
            <a:r>
              <a:rPr lang="en-US" sz="2800" dirty="0">
                <a:solidFill>
                  <a:schemeClr val="bg1"/>
                </a:solidFill>
              </a:rPr>
              <a:t>Achievement _____ Committee webpage.</a:t>
            </a:r>
          </a:p>
          <a:p>
            <a:endParaRPr lang="en-US" dirty="0">
              <a:solidFill>
                <a:schemeClr val="bg1"/>
              </a:solidFill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xmlns="" id="{E3B8F15F-26F2-8316-105D-07A72DEEE653}"/>
              </a:ext>
            </a:extLst>
          </p:cNvPr>
          <p:cNvSpPr txBox="1"/>
          <p:nvPr/>
        </p:nvSpPr>
        <p:spPr>
          <a:xfrm>
            <a:off x="10067236" y="1037090"/>
            <a:ext cx="200074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/>
              <a:t>G  O  L  D  E N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xmlns="" id="{2832BC79-F3B9-BF37-2581-8E08118B1251}"/>
              </a:ext>
            </a:extLst>
          </p:cNvPr>
          <p:cNvSpPr txBox="1"/>
          <p:nvPr/>
        </p:nvSpPr>
        <p:spPr>
          <a:xfrm>
            <a:off x="9535197" y="1882545"/>
            <a:ext cx="283920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/>
              <a:t>O U  T  L   I  N  E  S</a:t>
            </a: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xmlns="" id="{247BD598-C30F-77C4-C94D-10B08E1AB144}"/>
              </a:ext>
            </a:extLst>
          </p:cNvPr>
          <p:cNvSpPr txBox="1"/>
          <p:nvPr/>
        </p:nvSpPr>
        <p:spPr>
          <a:xfrm>
            <a:off x="7198606" y="3584031"/>
            <a:ext cx="4341913" cy="4714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/>
              <a:t>E  L  E  C  T  R  O  N  I  C  A  L  </a:t>
            </a:r>
            <a:r>
              <a:rPr lang="en-US" sz="2400" dirty="0" err="1"/>
              <a:t>L</a:t>
            </a:r>
            <a:r>
              <a:rPr lang="en-US" sz="2400" dirty="0"/>
              <a:t>  Y</a:t>
            </a: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xmlns="" id="{2F6BACA2-660E-E2B8-4848-F4AD64774460}"/>
              </a:ext>
            </a:extLst>
          </p:cNvPr>
          <p:cNvSpPr txBox="1"/>
          <p:nvPr/>
        </p:nvSpPr>
        <p:spPr>
          <a:xfrm>
            <a:off x="3918530" y="3848476"/>
            <a:ext cx="200074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/>
              <a:t>P  H  O  T O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xmlns="" id="{614644D6-C977-7DA2-4FB2-B980F36F0D1C}"/>
              </a:ext>
            </a:extLst>
          </p:cNvPr>
          <p:cNvSpPr txBox="1"/>
          <p:nvPr/>
        </p:nvSpPr>
        <p:spPr>
          <a:xfrm>
            <a:off x="5738151" y="4136200"/>
            <a:ext cx="3900681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/>
              <a:t>R  E  S  O U R  C  E  S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xmlns="" id="{D8610C36-4D17-FA4C-6AA3-DB7C7CD4F54B}"/>
              </a:ext>
            </a:extLst>
          </p:cNvPr>
          <p:cNvSpPr txBox="1"/>
          <p:nvPr/>
        </p:nvSpPr>
        <p:spPr>
          <a:xfrm>
            <a:off x="9251629" y="4688461"/>
            <a:ext cx="182427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/>
              <a:t>S  T  A  T  E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xmlns="" id="{C16F4F60-FDBB-7186-5CFA-DC085D7423DB}"/>
              </a:ext>
            </a:extLst>
          </p:cNvPr>
          <p:cNvSpPr txBox="1"/>
          <p:nvPr/>
        </p:nvSpPr>
        <p:spPr>
          <a:xfrm>
            <a:off x="9796378" y="5243812"/>
            <a:ext cx="182427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/>
              <a:t>R  O U N D</a:t>
            </a: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xmlns="" id="{CC6BF65B-5A8A-A519-B9EC-0CEC502AD454}"/>
              </a:ext>
            </a:extLst>
          </p:cNvPr>
          <p:cNvSpPr txBox="1"/>
          <p:nvPr/>
        </p:nvSpPr>
        <p:spPr>
          <a:xfrm>
            <a:off x="11513542" y="501224"/>
            <a:ext cx="464100" cy="21645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2300"/>
              </a:lnSpc>
            </a:pPr>
            <a:r>
              <a:rPr lang="en-US" sz="2400" dirty="0"/>
              <a:t>C</a:t>
            </a:r>
          </a:p>
          <a:p>
            <a:pPr algn="ctr">
              <a:lnSpc>
                <a:spcPts val="2300"/>
              </a:lnSpc>
            </a:pPr>
            <a:r>
              <a:rPr lang="en-US" sz="2400" dirty="0"/>
              <a:t>O</a:t>
            </a:r>
          </a:p>
          <a:p>
            <a:pPr algn="ctr">
              <a:lnSpc>
                <a:spcPts val="2300"/>
              </a:lnSpc>
            </a:pPr>
            <a:endParaRPr lang="en-US" sz="2300" dirty="0"/>
          </a:p>
          <a:p>
            <a:pPr algn="ctr">
              <a:lnSpc>
                <a:spcPts val="2300"/>
              </a:lnSpc>
            </a:pPr>
            <a:r>
              <a:rPr lang="en-US" sz="2400" dirty="0"/>
              <a:t>C</a:t>
            </a:r>
          </a:p>
          <a:p>
            <a:pPr algn="ctr">
              <a:lnSpc>
                <a:spcPts val="2300"/>
              </a:lnSpc>
            </a:pPr>
            <a:r>
              <a:rPr lang="en-US" sz="2400" dirty="0"/>
              <a:t>I</a:t>
            </a:r>
          </a:p>
          <a:p>
            <a:pPr algn="ctr">
              <a:lnSpc>
                <a:spcPts val="2300"/>
              </a:lnSpc>
            </a:pPr>
            <a:endParaRPr lang="en-US" sz="2300" dirty="0"/>
          </a:p>
          <a:p>
            <a:pPr algn="ctr">
              <a:lnSpc>
                <a:spcPts val="2300"/>
              </a:lnSpc>
            </a:pPr>
            <a:r>
              <a:rPr lang="en-US" sz="2400" dirty="0"/>
              <a:t>E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xmlns="" id="{DB25722F-3C10-3A84-669B-3185235547AD}"/>
              </a:ext>
            </a:extLst>
          </p:cNvPr>
          <p:cNvSpPr txBox="1"/>
          <p:nvPr/>
        </p:nvSpPr>
        <p:spPr>
          <a:xfrm>
            <a:off x="11041779" y="1671230"/>
            <a:ext cx="273339" cy="20779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2200"/>
              </a:lnSpc>
            </a:pPr>
            <a:r>
              <a:rPr lang="en-US" sz="2400" dirty="0"/>
              <a:t>A</a:t>
            </a:r>
          </a:p>
          <a:p>
            <a:pPr algn="ctr">
              <a:lnSpc>
                <a:spcPts val="2200"/>
              </a:lnSpc>
            </a:pPr>
            <a:endParaRPr lang="en-US" sz="2400" dirty="0"/>
          </a:p>
          <a:p>
            <a:pPr algn="ctr">
              <a:lnSpc>
                <a:spcPts val="2200"/>
              </a:lnSpc>
            </a:pPr>
            <a:r>
              <a:rPr lang="en-US" sz="2400" dirty="0"/>
              <a:t>N</a:t>
            </a:r>
          </a:p>
          <a:p>
            <a:pPr algn="ctr">
              <a:lnSpc>
                <a:spcPts val="2200"/>
              </a:lnSpc>
            </a:pPr>
            <a:r>
              <a:rPr lang="en-US" sz="2400" dirty="0"/>
              <a:t>U</a:t>
            </a:r>
          </a:p>
          <a:p>
            <a:pPr algn="ctr">
              <a:lnSpc>
                <a:spcPts val="2200"/>
              </a:lnSpc>
            </a:pPr>
            <a:r>
              <a:rPr lang="en-US" sz="2400" dirty="0"/>
              <a:t>A</a:t>
            </a:r>
          </a:p>
          <a:p>
            <a:pPr algn="ctr">
              <a:lnSpc>
                <a:spcPts val="2200"/>
              </a:lnSpc>
            </a:pPr>
            <a:r>
              <a:rPr lang="en-US" sz="2400" dirty="0"/>
              <a:t>L</a:t>
            </a:r>
          </a:p>
          <a:p>
            <a:pPr algn="ctr">
              <a:lnSpc>
                <a:spcPts val="2200"/>
              </a:lnSpc>
            </a:pPr>
            <a:r>
              <a:rPr lang="en-US" sz="2400" dirty="0"/>
              <a:t>L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xmlns="" id="{E815A8A2-33C8-F597-AA83-EC4FD51F9B7D}"/>
              </a:ext>
            </a:extLst>
          </p:cNvPr>
          <p:cNvSpPr txBox="1"/>
          <p:nvPr/>
        </p:nvSpPr>
        <p:spPr>
          <a:xfrm>
            <a:off x="5692100" y="2534571"/>
            <a:ext cx="397125" cy="236007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2200"/>
              </a:lnSpc>
            </a:pPr>
            <a:r>
              <a:rPr lang="en-US" sz="2400" dirty="0"/>
              <a:t>F</a:t>
            </a:r>
          </a:p>
          <a:p>
            <a:pPr algn="ctr">
              <a:lnSpc>
                <a:spcPts val="2200"/>
              </a:lnSpc>
            </a:pPr>
            <a:r>
              <a:rPr lang="en-US" sz="2400" dirty="0"/>
              <a:t>E</a:t>
            </a:r>
          </a:p>
          <a:p>
            <a:pPr algn="ctr">
              <a:lnSpc>
                <a:spcPts val="2200"/>
              </a:lnSpc>
            </a:pPr>
            <a:r>
              <a:rPr lang="en-US" sz="2400" dirty="0"/>
              <a:t>B</a:t>
            </a:r>
          </a:p>
          <a:p>
            <a:pPr algn="ctr">
              <a:lnSpc>
                <a:spcPts val="2200"/>
              </a:lnSpc>
            </a:pPr>
            <a:r>
              <a:rPr lang="en-US" sz="2400" dirty="0"/>
              <a:t>R</a:t>
            </a:r>
          </a:p>
          <a:p>
            <a:pPr algn="ctr">
              <a:lnSpc>
                <a:spcPts val="2200"/>
              </a:lnSpc>
            </a:pPr>
            <a:r>
              <a:rPr lang="en-US" sz="2400" dirty="0"/>
              <a:t>U</a:t>
            </a:r>
          </a:p>
          <a:p>
            <a:pPr algn="ctr">
              <a:lnSpc>
                <a:spcPts val="2200"/>
              </a:lnSpc>
            </a:pPr>
            <a:r>
              <a:rPr lang="en-US" sz="2400" dirty="0"/>
              <a:t>A</a:t>
            </a:r>
          </a:p>
          <a:p>
            <a:pPr algn="ctr">
              <a:lnSpc>
                <a:spcPts val="2200"/>
              </a:lnSpc>
            </a:pPr>
            <a:endParaRPr lang="en-US" sz="2400" dirty="0"/>
          </a:p>
          <a:p>
            <a:pPr algn="ctr">
              <a:lnSpc>
                <a:spcPts val="2200"/>
              </a:lnSpc>
            </a:pPr>
            <a:r>
              <a:rPr lang="en-US" sz="2400" dirty="0"/>
              <a:t>Y</a:t>
            </a: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xmlns="" id="{950E9714-6DD3-349C-40C4-901EDE31C3E9}"/>
              </a:ext>
            </a:extLst>
          </p:cNvPr>
          <p:cNvSpPr txBox="1"/>
          <p:nvPr/>
        </p:nvSpPr>
        <p:spPr>
          <a:xfrm>
            <a:off x="7824905" y="2501595"/>
            <a:ext cx="300358" cy="127964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2250"/>
              </a:lnSpc>
            </a:pPr>
            <a:r>
              <a:rPr lang="en-US" sz="2400" dirty="0"/>
              <a:t>ACH</a:t>
            </a:r>
          </a:p>
          <a:p>
            <a:pPr algn="ctr">
              <a:lnSpc>
                <a:spcPts val="2250"/>
              </a:lnSpc>
            </a:pPr>
            <a:r>
              <a:rPr lang="en-US" sz="2400" dirty="0"/>
              <a:t>I</a:t>
            </a:r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xmlns="" id="{C73CFF13-AD40-8679-56A1-D69BB037CF73}"/>
              </a:ext>
            </a:extLst>
          </p:cNvPr>
          <p:cNvSpPr txBox="1"/>
          <p:nvPr/>
        </p:nvSpPr>
        <p:spPr>
          <a:xfrm>
            <a:off x="7733105" y="3919282"/>
            <a:ext cx="298029" cy="17861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2300"/>
              </a:lnSpc>
            </a:pPr>
            <a:r>
              <a:rPr lang="en-US" sz="2400" dirty="0"/>
              <a:t>V</a:t>
            </a:r>
          </a:p>
          <a:p>
            <a:pPr algn="ctr">
              <a:lnSpc>
                <a:spcPts val="2300"/>
              </a:lnSpc>
            </a:pPr>
            <a:endParaRPr lang="en-US" sz="2000" dirty="0"/>
          </a:p>
          <a:p>
            <a:pPr algn="r">
              <a:lnSpc>
                <a:spcPts val="2200"/>
              </a:lnSpc>
            </a:pPr>
            <a:r>
              <a:rPr lang="en-US" sz="2400" dirty="0"/>
              <a:t>M</a:t>
            </a:r>
          </a:p>
          <a:p>
            <a:pPr algn="ctr">
              <a:lnSpc>
                <a:spcPts val="2100"/>
              </a:lnSpc>
            </a:pPr>
            <a:r>
              <a:rPr lang="en-US" sz="2400" dirty="0"/>
              <a:t>E</a:t>
            </a:r>
          </a:p>
          <a:p>
            <a:pPr algn="ctr">
              <a:lnSpc>
                <a:spcPts val="2100"/>
              </a:lnSpc>
            </a:pPr>
            <a:endParaRPr lang="en-US" dirty="0"/>
          </a:p>
          <a:p>
            <a:pPr algn="ctr">
              <a:lnSpc>
                <a:spcPts val="2100"/>
              </a:lnSpc>
            </a:pPr>
            <a:r>
              <a:rPr lang="en-US" sz="2400" dirty="0"/>
              <a:t>T</a:t>
            </a:r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xmlns="" id="{373B896E-B78A-2E03-6116-439357A9DEE0}"/>
              </a:ext>
            </a:extLst>
          </p:cNvPr>
          <p:cNvSpPr txBox="1"/>
          <p:nvPr/>
        </p:nvSpPr>
        <p:spPr>
          <a:xfrm>
            <a:off x="8613083" y="2790911"/>
            <a:ext cx="397125" cy="32064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2200"/>
              </a:lnSpc>
            </a:pPr>
            <a:r>
              <a:rPr lang="en-US" sz="2400" dirty="0"/>
              <a:t>C</a:t>
            </a:r>
          </a:p>
          <a:p>
            <a:pPr algn="ctr">
              <a:lnSpc>
                <a:spcPts val="2200"/>
              </a:lnSpc>
            </a:pPr>
            <a:r>
              <a:rPr lang="en-US" sz="2400" dirty="0"/>
              <a:t>O</a:t>
            </a:r>
          </a:p>
          <a:p>
            <a:pPr algn="ctr">
              <a:lnSpc>
                <a:spcPts val="2200"/>
              </a:lnSpc>
            </a:pPr>
            <a:r>
              <a:rPr lang="en-US" sz="2400" dirty="0"/>
              <a:t>O</a:t>
            </a:r>
          </a:p>
          <a:p>
            <a:pPr algn="ctr">
              <a:lnSpc>
                <a:spcPts val="2200"/>
              </a:lnSpc>
            </a:pPr>
            <a:endParaRPr lang="en-US" sz="2400" dirty="0"/>
          </a:p>
          <a:p>
            <a:pPr algn="ctr">
              <a:lnSpc>
                <a:spcPts val="2200"/>
              </a:lnSpc>
            </a:pPr>
            <a:r>
              <a:rPr lang="en-US" sz="2400" dirty="0"/>
              <a:t>D</a:t>
            </a:r>
          </a:p>
          <a:p>
            <a:pPr algn="ctr">
              <a:lnSpc>
                <a:spcPts val="2200"/>
              </a:lnSpc>
            </a:pPr>
            <a:r>
              <a:rPr lang="en-US" sz="2400" dirty="0"/>
              <a:t>I</a:t>
            </a:r>
          </a:p>
          <a:p>
            <a:pPr algn="ctr">
              <a:lnSpc>
                <a:spcPts val="2200"/>
              </a:lnSpc>
            </a:pPr>
            <a:r>
              <a:rPr lang="en-US" sz="2400" dirty="0"/>
              <a:t>N</a:t>
            </a:r>
          </a:p>
          <a:p>
            <a:pPr algn="ctr">
              <a:lnSpc>
                <a:spcPts val="2200"/>
              </a:lnSpc>
            </a:pPr>
            <a:r>
              <a:rPr lang="en-US" sz="2400" dirty="0"/>
              <a:t>A</a:t>
            </a:r>
          </a:p>
          <a:p>
            <a:pPr algn="ctr">
              <a:lnSpc>
                <a:spcPts val="2200"/>
              </a:lnSpc>
            </a:pPr>
            <a:r>
              <a:rPr lang="en-US" sz="2400" dirty="0"/>
              <a:t>T</a:t>
            </a:r>
          </a:p>
          <a:p>
            <a:pPr algn="ctr">
              <a:lnSpc>
                <a:spcPts val="2200"/>
              </a:lnSpc>
            </a:pPr>
            <a:r>
              <a:rPr lang="en-US" sz="2400" dirty="0"/>
              <a:t>O</a:t>
            </a:r>
          </a:p>
          <a:p>
            <a:pPr algn="ctr">
              <a:lnSpc>
                <a:spcPts val="2200"/>
              </a:lnSpc>
            </a:pPr>
            <a:r>
              <a:rPr lang="en-US" sz="2400" dirty="0"/>
              <a:t>R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xmlns="" id="{1578EF99-C82C-917A-361F-03C1B9C9638C}"/>
              </a:ext>
            </a:extLst>
          </p:cNvPr>
          <p:cNvSpPr txBox="1"/>
          <p:nvPr/>
        </p:nvSpPr>
        <p:spPr>
          <a:xfrm>
            <a:off x="6306873" y="3054102"/>
            <a:ext cx="352661" cy="16414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2300"/>
              </a:lnSpc>
            </a:pPr>
            <a:r>
              <a:rPr lang="en-US" sz="2400" dirty="0"/>
              <a:t>T</a:t>
            </a:r>
          </a:p>
          <a:p>
            <a:pPr>
              <a:lnSpc>
                <a:spcPts val="2300"/>
              </a:lnSpc>
            </a:pPr>
            <a:r>
              <a:rPr lang="en-US" sz="2400" dirty="0"/>
              <a:t>E</a:t>
            </a:r>
          </a:p>
          <a:p>
            <a:pPr>
              <a:lnSpc>
                <a:spcPts val="2300"/>
              </a:lnSpc>
            </a:pPr>
            <a:r>
              <a:rPr lang="en-US" sz="2400" dirty="0"/>
              <a:t>X</a:t>
            </a:r>
          </a:p>
          <a:p>
            <a:pPr>
              <a:lnSpc>
                <a:spcPts val="2300"/>
              </a:lnSpc>
            </a:pPr>
            <a:r>
              <a:rPr lang="en-US" sz="2400" dirty="0"/>
              <a:t>A</a:t>
            </a:r>
          </a:p>
          <a:p>
            <a:endParaRPr lang="en-US" sz="2400" dirty="0"/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xmlns="" id="{6328668F-DAFF-0E4F-E05C-BC110D4BB4E8}"/>
              </a:ext>
            </a:extLst>
          </p:cNvPr>
          <p:cNvSpPr txBox="1"/>
          <p:nvPr/>
        </p:nvSpPr>
        <p:spPr>
          <a:xfrm>
            <a:off x="9209610" y="3353105"/>
            <a:ext cx="397125" cy="40754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2200"/>
              </a:lnSpc>
            </a:pPr>
            <a:r>
              <a:rPr lang="en-US" sz="2400" dirty="0"/>
              <a:t>E</a:t>
            </a:r>
          </a:p>
          <a:p>
            <a:pPr algn="ctr">
              <a:lnSpc>
                <a:spcPts val="2200"/>
              </a:lnSpc>
            </a:pPr>
            <a:endParaRPr lang="en-US" sz="2400" dirty="0"/>
          </a:p>
          <a:p>
            <a:pPr algn="ctr">
              <a:lnSpc>
                <a:spcPts val="2200"/>
              </a:lnSpc>
            </a:pPr>
            <a:r>
              <a:rPr lang="en-US" sz="2400" dirty="0"/>
              <a:t>DOR</a:t>
            </a:r>
          </a:p>
          <a:p>
            <a:pPr algn="ctr">
              <a:lnSpc>
                <a:spcPts val="2200"/>
              </a:lnSpc>
            </a:pPr>
            <a:endParaRPr lang="en-US" sz="2400" dirty="0"/>
          </a:p>
          <a:p>
            <a:pPr algn="ctr">
              <a:lnSpc>
                <a:spcPts val="2300"/>
              </a:lnSpc>
            </a:pPr>
            <a:r>
              <a:rPr lang="en-US" sz="2400" dirty="0"/>
              <a:t>EMENT</a:t>
            </a:r>
          </a:p>
          <a:p>
            <a:endParaRPr lang="en-US" sz="2400" dirty="0"/>
          </a:p>
          <a:p>
            <a:endParaRPr lang="en-US" sz="2400" dirty="0"/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xmlns="" id="{45E3174C-91A0-65BF-F43F-F0CACDEA5BF0}"/>
              </a:ext>
            </a:extLst>
          </p:cNvPr>
          <p:cNvSpPr txBox="1"/>
          <p:nvPr/>
        </p:nvSpPr>
        <p:spPr>
          <a:xfrm>
            <a:off x="5006533" y="3657484"/>
            <a:ext cx="529776" cy="292432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2200"/>
              </a:lnSpc>
            </a:pPr>
            <a:r>
              <a:rPr lang="en-US" sz="2400" dirty="0"/>
              <a:t>C</a:t>
            </a:r>
          </a:p>
          <a:p>
            <a:pPr algn="ctr">
              <a:lnSpc>
                <a:spcPts val="2200"/>
              </a:lnSpc>
            </a:pPr>
            <a:endParaRPr lang="en-US" sz="2400" dirty="0"/>
          </a:p>
          <a:p>
            <a:pPr algn="ctr">
              <a:lnSpc>
                <a:spcPts val="2200"/>
              </a:lnSpc>
            </a:pPr>
            <a:r>
              <a:rPr lang="en-US" sz="2400" dirty="0"/>
              <a:t>N</a:t>
            </a:r>
          </a:p>
          <a:p>
            <a:pPr algn="ctr">
              <a:lnSpc>
                <a:spcPts val="2200"/>
              </a:lnSpc>
            </a:pPr>
            <a:r>
              <a:rPr lang="en-US" sz="2400" dirty="0"/>
              <a:t>V</a:t>
            </a:r>
          </a:p>
          <a:p>
            <a:pPr algn="ctr">
              <a:lnSpc>
                <a:spcPts val="2200"/>
              </a:lnSpc>
            </a:pPr>
            <a:r>
              <a:rPr lang="en-US" sz="2400" dirty="0"/>
              <a:t>E</a:t>
            </a:r>
          </a:p>
          <a:p>
            <a:pPr algn="ctr">
              <a:lnSpc>
                <a:spcPts val="2200"/>
              </a:lnSpc>
            </a:pPr>
            <a:endParaRPr lang="en-US" sz="2400" dirty="0"/>
          </a:p>
          <a:p>
            <a:pPr algn="ctr">
              <a:lnSpc>
                <a:spcPts val="2200"/>
              </a:lnSpc>
            </a:pPr>
            <a:r>
              <a:rPr lang="en-US" sz="2400" dirty="0"/>
              <a:t>T</a:t>
            </a:r>
          </a:p>
          <a:p>
            <a:pPr algn="ctr">
              <a:lnSpc>
                <a:spcPts val="2200"/>
              </a:lnSpc>
            </a:pPr>
            <a:r>
              <a:rPr lang="en-US" sz="2400" dirty="0"/>
              <a:t>I</a:t>
            </a:r>
          </a:p>
          <a:p>
            <a:pPr algn="ctr">
              <a:lnSpc>
                <a:spcPts val="2200"/>
              </a:lnSpc>
            </a:pPr>
            <a:r>
              <a:rPr lang="en-US" sz="2400" dirty="0"/>
              <a:t>O</a:t>
            </a:r>
          </a:p>
          <a:p>
            <a:pPr algn="ctr">
              <a:lnSpc>
                <a:spcPts val="2200"/>
              </a:lnSpc>
            </a:pPr>
            <a:r>
              <a:rPr lang="en-US" sz="2400" dirty="0"/>
              <a:t>N</a:t>
            </a: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xmlns="" id="{C9B28605-B24D-82D1-CCFA-18760AE9E85C}"/>
              </a:ext>
            </a:extLst>
          </p:cNvPr>
          <p:cNvSpPr txBox="1"/>
          <p:nvPr/>
        </p:nvSpPr>
        <p:spPr>
          <a:xfrm>
            <a:off x="3905071" y="5535304"/>
            <a:ext cx="312922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/>
              <a:t>W E  B  S      T  E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xmlns="" id="{CEB179DB-E103-B3DC-E23B-B1D8F2B344AD}"/>
              </a:ext>
            </a:extLst>
          </p:cNvPr>
          <p:cNvSpPr txBox="1"/>
          <p:nvPr/>
        </p:nvSpPr>
        <p:spPr>
          <a:xfrm>
            <a:off x="9817611" y="4206644"/>
            <a:ext cx="354355" cy="123155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2200"/>
              </a:lnSpc>
            </a:pPr>
            <a:r>
              <a:rPr lang="en-US" sz="2400" dirty="0"/>
              <a:t>C</a:t>
            </a:r>
          </a:p>
          <a:p>
            <a:pPr algn="ctr">
              <a:lnSpc>
                <a:spcPts val="2200"/>
              </a:lnSpc>
            </a:pPr>
            <a:r>
              <a:rPr lang="en-US" sz="2400" dirty="0"/>
              <a:t>H</a:t>
            </a:r>
          </a:p>
          <a:p>
            <a:pPr algn="ctr">
              <a:lnSpc>
                <a:spcPts val="2200"/>
              </a:lnSpc>
            </a:pPr>
            <a:endParaRPr lang="en-US" sz="2400" dirty="0"/>
          </a:p>
          <a:p>
            <a:pPr algn="ctr">
              <a:lnSpc>
                <a:spcPts val="2200"/>
              </a:lnSpc>
            </a:pPr>
            <a:r>
              <a:rPr lang="en-US" sz="2400" dirty="0"/>
              <a:t>I</a:t>
            </a: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xmlns="" id="{67899C1A-3AC9-1EA5-0ECF-ED79AA311FB7}"/>
              </a:ext>
            </a:extLst>
          </p:cNvPr>
          <p:cNvSpPr txBox="1"/>
          <p:nvPr/>
        </p:nvSpPr>
        <p:spPr>
          <a:xfrm>
            <a:off x="6581540" y="5329448"/>
            <a:ext cx="371503" cy="151368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2200"/>
              </a:lnSpc>
            </a:pPr>
            <a:r>
              <a:rPr lang="en-US" sz="2400" dirty="0"/>
              <a:t>W</a:t>
            </a:r>
          </a:p>
          <a:p>
            <a:pPr algn="ctr">
              <a:lnSpc>
                <a:spcPts val="2200"/>
              </a:lnSpc>
            </a:pPr>
            <a:r>
              <a:rPr lang="en-US" sz="2400" dirty="0"/>
              <a:t>A</a:t>
            </a:r>
          </a:p>
          <a:p>
            <a:pPr algn="ctr">
              <a:lnSpc>
                <a:spcPts val="2200"/>
              </a:lnSpc>
            </a:pPr>
            <a:r>
              <a:rPr lang="en-US" sz="2400" dirty="0"/>
              <a:t>R</a:t>
            </a:r>
          </a:p>
          <a:p>
            <a:pPr algn="ctr">
              <a:lnSpc>
                <a:spcPts val="2200"/>
              </a:lnSpc>
            </a:pPr>
            <a:r>
              <a:rPr lang="en-US" sz="2400" dirty="0"/>
              <a:t>D</a:t>
            </a:r>
          </a:p>
          <a:p>
            <a:pPr algn="ctr">
              <a:lnSpc>
                <a:spcPts val="2200"/>
              </a:lnSpc>
            </a:pPr>
            <a:r>
              <a:rPr lang="en-US" sz="2400" dirty="0"/>
              <a:t>S</a:t>
            </a:r>
          </a:p>
        </p:txBody>
      </p:sp>
      <p:pic>
        <p:nvPicPr>
          <p:cNvPr id="48" name="Picture 47">
            <a:extLst>
              <a:ext uri="{FF2B5EF4-FFF2-40B4-BE49-F238E27FC236}">
                <a16:creationId xmlns:a16="http://schemas.microsoft.com/office/drawing/2014/main" xmlns="" id="{6D41B6F7-9933-502F-4B21-239397A77126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3990" y="4287867"/>
            <a:ext cx="4116101" cy="1295689"/>
          </a:xfrm>
          <a:prstGeom prst="rect">
            <a:avLst/>
          </a:prstGeom>
        </p:spPr>
      </p:pic>
      <p:sp>
        <p:nvSpPr>
          <p:cNvPr id="47" name="TextBox 46">
            <a:extLst>
              <a:ext uri="{FF2B5EF4-FFF2-40B4-BE49-F238E27FC236}">
                <a16:creationId xmlns:a16="http://schemas.microsoft.com/office/drawing/2014/main" xmlns="" id="{ECFE2E9C-3911-F2AC-6D00-5E7B2EDA09EE}"/>
              </a:ext>
            </a:extLst>
          </p:cNvPr>
          <p:cNvSpPr txBox="1"/>
          <p:nvPr/>
        </p:nvSpPr>
        <p:spPr>
          <a:xfrm>
            <a:off x="5075738" y="4974857"/>
            <a:ext cx="3900681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/>
              <a:t>N  O M  I  N  A T   I  O  N</a:t>
            </a:r>
          </a:p>
        </p:txBody>
      </p:sp>
    </p:spTree>
    <p:extLst>
      <p:ext uri="{BB962C8B-B14F-4D97-AF65-F5344CB8AC3E}">
        <p14:creationId xmlns:p14="http://schemas.microsoft.com/office/powerpoint/2010/main" val="3908628669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B05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 3">
            <a:extLst>
              <a:ext uri="{FF2B5EF4-FFF2-40B4-BE49-F238E27FC236}">
                <a16:creationId xmlns:a16="http://schemas.microsoft.com/office/drawing/2014/main" xmlns="" id="{FB50B416-DE9B-4113-B78B-F31C56FF0DF7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738810003"/>
              </p:ext>
            </p:extLst>
          </p:nvPr>
        </p:nvGraphicFramePr>
        <p:xfrm>
          <a:off x="3983976" y="565604"/>
          <a:ext cx="7914761" cy="6183760"/>
        </p:xfrm>
        <a:graphic>
          <a:graphicData uri="http://schemas.openxmlformats.org/drawingml/2006/table">
            <a:tbl>
              <a:tblPr>
                <a:tableStyleId>{2D5ABB26-0587-4C30-8999-92F81FD0307C}</a:tableStyleId>
              </a:tblPr>
              <a:tblGrid>
                <a:gridCol w="295793">
                  <a:extLst>
                    <a:ext uri="{9D8B030D-6E8A-4147-A177-3AD203B41FA5}">
                      <a16:colId xmlns:a16="http://schemas.microsoft.com/office/drawing/2014/main" xmlns="" val="2968569868"/>
                    </a:ext>
                  </a:extLst>
                </a:gridCol>
                <a:gridCol w="292231">
                  <a:extLst>
                    <a:ext uri="{9D8B030D-6E8A-4147-A177-3AD203B41FA5}">
                      <a16:colId xmlns:a16="http://schemas.microsoft.com/office/drawing/2014/main" xmlns="" val="38388414"/>
                    </a:ext>
                  </a:extLst>
                </a:gridCol>
                <a:gridCol w="282804">
                  <a:extLst>
                    <a:ext uri="{9D8B030D-6E8A-4147-A177-3AD203B41FA5}">
                      <a16:colId xmlns:a16="http://schemas.microsoft.com/office/drawing/2014/main" xmlns="" val="578827524"/>
                    </a:ext>
                  </a:extLst>
                </a:gridCol>
                <a:gridCol w="301320">
                  <a:extLst>
                    <a:ext uri="{9D8B030D-6E8A-4147-A177-3AD203B41FA5}">
                      <a16:colId xmlns:a16="http://schemas.microsoft.com/office/drawing/2014/main" xmlns="" val="2026249849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722113973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2521889817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1798250165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1832287023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397017883"/>
                    </a:ext>
                  </a:extLst>
                </a:gridCol>
                <a:gridCol w="301867">
                  <a:extLst>
                    <a:ext uri="{9D8B030D-6E8A-4147-A177-3AD203B41FA5}">
                      <a16:colId xmlns:a16="http://schemas.microsoft.com/office/drawing/2014/main" xmlns="" val="2293359934"/>
                    </a:ext>
                  </a:extLst>
                </a:gridCol>
                <a:gridCol w="286969">
                  <a:extLst>
                    <a:ext uri="{9D8B030D-6E8A-4147-A177-3AD203B41FA5}">
                      <a16:colId xmlns:a16="http://schemas.microsoft.com/office/drawing/2014/main" xmlns="" val="1840360630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3304507495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2351035083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722247198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920109354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81917972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1656502830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1359163653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3935016166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3788227780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101611711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2978071408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2879273809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4245290701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2353630238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3103437316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1612881178"/>
                    </a:ext>
                  </a:extLst>
                </a:gridCol>
              </a:tblGrid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baseline="-250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497463161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baseline="-250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987696046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baseline="-250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3231804950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baseline="-250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4077730969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baseline="-250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022382442"/>
                  </a:ext>
                </a:extLst>
              </a:tr>
              <a:tr h="275856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baseline="-250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56999092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baseline="-250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590523046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2457797706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65396974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1018531873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164011738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1026317222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3719965078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1103447566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1600218622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2804152634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2179010855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3771794996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1272738529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2665826790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77601884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3272350050"/>
                  </a:ext>
                </a:extLst>
              </a:tr>
            </a:tbl>
          </a:graphicData>
        </a:graphic>
      </p:graphicFrame>
      <p:sp>
        <p:nvSpPr>
          <p:cNvPr id="6" name="Title 1">
            <a:extLst>
              <a:ext uri="{FF2B5EF4-FFF2-40B4-BE49-F238E27FC236}">
                <a16:creationId xmlns:a16="http://schemas.microsoft.com/office/drawing/2014/main" xmlns="" id="{0C090AE2-AFBE-53D6-B849-CA59F9CDC2EA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61632" y="351532"/>
            <a:ext cx="10558463" cy="471486"/>
          </a:xfrm>
        </p:spPr>
        <p:txBody>
          <a:bodyPr>
            <a:noAutofit/>
          </a:bodyPr>
          <a:lstStyle/>
          <a:p>
            <a:pPr algn="l"/>
            <a:r>
              <a:rPr lang="en-US" sz="3600" b="1" dirty="0">
                <a:solidFill>
                  <a:schemeClr val="bg1"/>
                </a:solidFill>
              </a:rPr>
              <a:t>SOLVING THE ACHIEVEMENT AWARD PUZZLE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xmlns="" id="{74424F12-7E6C-0783-9CD2-75FCBBD7232F}"/>
              </a:ext>
            </a:extLst>
          </p:cNvPr>
          <p:cNvSpPr txBox="1"/>
          <p:nvPr/>
        </p:nvSpPr>
        <p:spPr>
          <a:xfrm>
            <a:off x="11540519" y="501224"/>
            <a:ext cx="23567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1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xmlns="" id="{FB57B067-84BE-7529-450F-A12259E88755}"/>
              </a:ext>
            </a:extLst>
          </p:cNvPr>
          <p:cNvSpPr txBox="1"/>
          <p:nvPr/>
        </p:nvSpPr>
        <p:spPr>
          <a:xfrm>
            <a:off x="10090362" y="1090951"/>
            <a:ext cx="23567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2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xmlns="" id="{D355CB53-EFA5-D8D1-C27C-29AB3F67EE06}"/>
              </a:ext>
            </a:extLst>
          </p:cNvPr>
          <p:cNvSpPr txBox="1"/>
          <p:nvPr/>
        </p:nvSpPr>
        <p:spPr>
          <a:xfrm>
            <a:off x="10949772" y="1637696"/>
            <a:ext cx="23567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3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xmlns="" id="{A4B13232-474B-C1A0-1E27-AFB6C42C653C}"/>
              </a:ext>
            </a:extLst>
          </p:cNvPr>
          <p:cNvSpPr txBox="1"/>
          <p:nvPr/>
        </p:nvSpPr>
        <p:spPr>
          <a:xfrm>
            <a:off x="9496473" y="1914421"/>
            <a:ext cx="23567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4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xmlns="" id="{B5181666-2000-3B93-0E91-6F7F2611ADC7}"/>
              </a:ext>
            </a:extLst>
          </p:cNvPr>
          <p:cNvSpPr txBox="1"/>
          <p:nvPr/>
        </p:nvSpPr>
        <p:spPr>
          <a:xfrm>
            <a:off x="5669191" y="2484538"/>
            <a:ext cx="23567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5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xmlns="" id="{20AF5219-058D-2217-7DE1-DBBF9193581A}"/>
              </a:ext>
            </a:extLst>
          </p:cNvPr>
          <p:cNvSpPr txBox="1"/>
          <p:nvPr/>
        </p:nvSpPr>
        <p:spPr>
          <a:xfrm>
            <a:off x="7724540" y="2475111"/>
            <a:ext cx="23567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6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xmlns="" id="{91ABA464-F5E7-6144-0293-293EB1E69D27}"/>
              </a:ext>
            </a:extLst>
          </p:cNvPr>
          <p:cNvSpPr txBox="1"/>
          <p:nvPr/>
        </p:nvSpPr>
        <p:spPr>
          <a:xfrm>
            <a:off x="8595429" y="2746148"/>
            <a:ext cx="23567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7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xmlns="" id="{A2CD153C-E6C6-22A8-6D87-1CB1E5FA349D}"/>
              </a:ext>
            </a:extLst>
          </p:cNvPr>
          <p:cNvSpPr txBox="1"/>
          <p:nvPr/>
        </p:nvSpPr>
        <p:spPr>
          <a:xfrm>
            <a:off x="6263080" y="3051154"/>
            <a:ext cx="23567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8</a:t>
            </a: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xmlns="" id="{CED98445-54B0-D667-09A0-9085BD7C5303}"/>
              </a:ext>
            </a:extLst>
          </p:cNvPr>
          <p:cNvSpPr txBox="1"/>
          <p:nvPr/>
        </p:nvSpPr>
        <p:spPr>
          <a:xfrm>
            <a:off x="9185389" y="3312764"/>
            <a:ext cx="23567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9</a:t>
            </a: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xmlns="" id="{7E584EDA-2314-FD75-742E-2C5FA0162E60}"/>
              </a:ext>
            </a:extLst>
          </p:cNvPr>
          <p:cNvSpPr txBox="1"/>
          <p:nvPr/>
        </p:nvSpPr>
        <p:spPr>
          <a:xfrm>
            <a:off x="5087926" y="3591495"/>
            <a:ext cx="352938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10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xmlns="" id="{E413433F-8E15-A3CE-4C7C-0FDD6643BAE2}"/>
              </a:ext>
            </a:extLst>
          </p:cNvPr>
          <p:cNvSpPr txBox="1"/>
          <p:nvPr/>
        </p:nvSpPr>
        <p:spPr>
          <a:xfrm>
            <a:off x="7135457" y="3583801"/>
            <a:ext cx="352938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11</a:t>
            </a: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xmlns="" id="{309B1C0B-9AFC-BF94-6682-5BD22F244DE4}"/>
              </a:ext>
            </a:extLst>
          </p:cNvPr>
          <p:cNvSpPr txBox="1"/>
          <p:nvPr/>
        </p:nvSpPr>
        <p:spPr>
          <a:xfrm>
            <a:off x="3919586" y="3880660"/>
            <a:ext cx="352938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12</a:t>
            </a: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xmlns="" id="{5D476807-D99C-65D7-FDAF-E0FFF058759F}"/>
              </a:ext>
            </a:extLst>
          </p:cNvPr>
          <p:cNvSpPr txBox="1"/>
          <p:nvPr/>
        </p:nvSpPr>
        <p:spPr>
          <a:xfrm>
            <a:off x="5659765" y="4167689"/>
            <a:ext cx="352938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13</a:t>
            </a: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xmlns="" id="{C5735B45-FA24-82A9-2775-E61FE3404B37}"/>
              </a:ext>
            </a:extLst>
          </p:cNvPr>
          <p:cNvSpPr txBox="1"/>
          <p:nvPr/>
        </p:nvSpPr>
        <p:spPr>
          <a:xfrm>
            <a:off x="9769057" y="4178678"/>
            <a:ext cx="352938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14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xmlns="" id="{3AB7051F-4784-CDB0-8FB4-955283F951FD}"/>
              </a:ext>
            </a:extLst>
          </p:cNvPr>
          <p:cNvSpPr txBox="1"/>
          <p:nvPr/>
        </p:nvSpPr>
        <p:spPr>
          <a:xfrm>
            <a:off x="9175962" y="4735388"/>
            <a:ext cx="352938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15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xmlns="" id="{F2338F70-8292-2828-5967-23F81CFBEFB1}"/>
              </a:ext>
            </a:extLst>
          </p:cNvPr>
          <p:cNvSpPr txBox="1"/>
          <p:nvPr/>
        </p:nvSpPr>
        <p:spPr>
          <a:xfrm>
            <a:off x="5087926" y="5011343"/>
            <a:ext cx="352938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16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xmlns="" id="{B65D0FF2-BDE0-51CA-F0A1-F13A6DBC7D75}"/>
              </a:ext>
            </a:extLst>
          </p:cNvPr>
          <p:cNvSpPr txBox="1"/>
          <p:nvPr/>
        </p:nvSpPr>
        <p:spPr>
          <a:xfrm>
            <a:off x="6544814" y="5011343"/>
            <a:ext cx="352938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17</a:t>
            </a: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xmlns="" id="{CA05AFCB-5358-3291-9E8E-1A489A45493C}"/>
              </a:ext>
            </a:extLst>
          </p:cNvPr>
          <p:cNvSpPr txBox="1"/>
          <p:nvPr/>
        </p:nvSpPr>
        <p:spPr>
          <a:xfrm>
            <a:off x="9765705" y="5276654"/>
            <a:ext cx="352938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18</a:t>
            </a: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xmlns="" id="{5FF37386-6D65-2CA3-5209-BB3BF28EBC69}"/>
              </a:ext>
            </a:extLst>
          </p:cNvPr>
          <p:cNvSpPr txBox="1"/>
          <p:nvPr/>
        </p:nvSpPr>
        <p:spPr>
          <a:xfrm>
            <a:off x="3918530" y="5574672"/>
            <a:ext cx="352938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19</a:t>
            </a: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xmlns="" id="{5921F24E-D85D-6ED2-8602-3F7EB86D18F7}"/>
              </a:ext>
            </a:extLst>
          </p:cNvPr>
          <p:cNvSpPr txBox="1"/>
          <p:nvPr/>
        </p:nvSpPr>
        <p:spPr>
          <a:xfrm>
            <a:off x="170310" y="896718"/>
            <a:ext cx="4172554" cy="166199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2800" dirty="0">
                <a:solidFill>
                  <a:schemeClr val="bg1"/>
                </a:solidFill>
              </a:rPr>
              <a:t>ACROSS</a:t>
            </a:r>
          </a:p>
          <a:p>
            <a:r>
              <a:rPr lang="en-US" sz="2800" dirty="0">
                <a:solidFill>
                  <a:schemeClr val="bg1"/>
                </a:solidFill>
              </a:rPr>
              <a:t>4. Nomination forms are actually ___ to follow.</a:t>
            </a:r>
          </a:p>
          <a:p>
            <a:endParaRPr lang="en-US" dirty="0">
              <a:solidFill>
                <a:schemeClr val="bg1"/>
              </a:solidFill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xmlns="" id="{E3B8F15F-26F2-8316-105D-07A72DEEE653}"/>
              </a:ext>
            </a:extLst>
          </p:cNvPr>
          <p:cNvSpPr txBox="1"/>
          <p:nvPr/>
        </p:nvSpPr>
        <p:spPr>
          <a:xfrm>
            <a:off x="10067236" y="1037090"/>
            <a:ext cx="200074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/>
              <a:t>G  O  L  D  E N</a:t>
            </a:r>
          </a:p>
        </p:txBody>
      </p:sp>
      <p:pic>
        <p:nvPicPr>
          <p:cNvPr id="29" name="Picture 28">
            <a:extLst>
              <a:ext uri="{FF2B5EF4-FFF2-40B4-BE49-F238E27FC236}">
                <a16:creationId xmlns:a16="http://schemas.microsoft.com/office/drawing/2014/main" xmlns="" id="{E0FC691B-F361-8A3F-DD72-755438C45A37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42752" y="3007758"/>
            <a:ext cx="2528482" cy="28912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51689039"/>
      </p:ext>
    </p:extLst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B05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>
            <a:extLst>
              <a:ext uri="{FF2B5EF4-FFF2-40B4-BE49-F238E27FC236}">
                <a16:creationId xmlns:a16="http://schemas.microsoft.com/office/drawing/2014/main" xmlns="" id="{D2AD6574-6088-C537-CB4D-308EABD4B91A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327335" y="334089"/>
            <a:ext cx="6843559" cy="6698722"/>
          </a:xfrm>
          <a:prstGeom prst="rect">
            <a:avLst/>
          </a:prstGeom>
        </p:spPr>
      </p:pic>
      <p:sp>
        <p:nvSpPr>
          <p:cNvPr id="27" name="Title 26">
            <a:extLst>
              <a:ext uri="{FF2B5EF4-FFF2-40B4-BE49-F238E27FC236}">
                <a16:creationId xmlns:a16="http://schemas.microsoft.com/office/drawing/2014/main" xmlns="" id="{3EA595D3-B985-DA2E-22D6-A487E07A624C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2235200"/>
            <a:ext cx="9144000" cy="2387600"/>
          </a:xfrm>
        </p:spPr>
        <p:txBody>
          <a:bodyPr>
            <a:normAutofit fontScale="90000"/>
          </a:bodyPr>
          <a:lstStyle/>
          <a:p>
            <a:r>
              <a:rPr lang="en-US" dirty="0">
                <a:latin typeface="+mn-lt"/>
              </a:rPr>
              <a:t>SOLVING THE ACHIEVEMENT</a:t>
            </a:r>
            <a:br>
              <a:rPr lang="en-US" dirty="0">
                <a:latin typeface="+mn-lt"/>
              </a:rPr>
            </a:br>
            <a:r>
              <a:rPr lang="en-US" dirty="0">
                <a:latin typeface="+mn-lt"/>
              </a:rPr>
              <a:t>AWARD</a:t>
            </a:r>
            <a:br>
              <a:rPr lang="en-US" dirty="0">
                <a:latin typeface="+mn-lt"/>
              </a:rPr>
            </a:br>
            <a:r>
              <a:rPr lang="en-US" dirty="0">
                <a:latin typeface="+mn-lt"/>
              </a:rPr>
              <a:t>PUZZLE</a:t>
            </a:r>
          </a:p>
        </p:txBody>
      </p:sp>
    </p:spTree>
    <p:extLst>
      <p:ext uri="{BB962C8B-B14F-4D97-AF65-F5344CB8AC3E}">
        <p14:creationId xmlns:p14="http://schemas.microsoft.com/office/powerpoint/2010/main" val="2048451985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B05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 3">
            <a:extLst>
              <a:ext uri="{FF2B5EF4-FFF2-40B4-BE49-F238E27FC236}">
                <a16:creationId xmlns:a16="http://schemas.microsoft.com/office/drawing/2014/main" xmlns="" id="{FB50B416-DE9B-4113-B78B-F31C56FF0DF7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380523394"/>
              </p:ext>
            </p:extLst>
          </p:nvPr>
        </p:nvGraphicFramePr>
        <p:xfrm>
          <a:off x="3983976" y="565604"/>
          <a:ext cx="7914761" cy="6183760"/>
        </p:xfrm>
        <a:graphic>
          <a:graphicData uri="http://schemas.openxmlformats.org/drawingml/2006/table">
            <a:tbl>
              <a:tblPr>
                <a:tableStyleId>{2D5ABB26-0587-4C30-8999-92F81FD0307C}</a:tableStyleId>
              </a:tblPr>
              <a:tblGrid>
                <a:gridCol w="295793">
                  <a:extLst>
                    <a:ext uri="{9D8B030D-6E8A-4147-A177-3AD203B41FA5}">
                      <a16:colId xmlns:a16="http://schemas.microsoft.com/office/drawing/2014/main" xmlns="" val="2968569868"/>
                    </a:ext>
                  </a:extLst>
                </a:gridCol>
                <a:gridCol w="292231">
                  <a:extLst>
                    <a:ext uri="{9D8B030D-6E8A-4147-A177-3AD203B41FA5}">
                      <a16:colId xmlns:a16="http://schemas.microsoft.com/office/drawing/2014/main" xmlns="" val="38388414"/>
                    </a:ext>
                  </a:extLst>
                </a:gridCol>
                <a:gridCol w="282804">
                  <a:extLst>
                    <a:ext uri="{9D8B030D-6E8A-4147-A177-3AD203B41FA5}">
                      <a16:colId xmlns:a16="http://schemas.microsoft.com/office/drawing/2014/main" xmlns="" val="578827524"/>
                    </a:ext>
                  </a:extLst>
                </a:gridCol>
                <a:gridCol w="301320">
                  <a:extLst>
                    <a:ext uri="{9D8B030D-6E8A-4147-A177-3AD203B41FA5}">
                      <a16:colId xmlns:a16="http://schemas.microsoft.com/office/drawing/2014/main" xmlns="" val="2026249849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722113973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2521889817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1798250165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1832287023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397017883"/>
                    </a:ext>
                  </a:extLst>
                </a:gridCol>
                <a:gridCol w="301867">
                  <a:extLst>
                    <a:ext uri="{9D8B030D-6E8A-4147-A177-3AD203B41FA5}">
                      <a16:colId xmlns:a16="http://schemas.microsoft.com/office/drawing/2014/main" xmlns="" val="2293359934"/>
                    </a:ext>
                  </a:extLst>
                </a:gridCol>
                <a:gridCol w="286969">
                  <a:extLst>
                    <a:ext uri="{9D8B030D-6E8A-4147-A177-3AD203B41FA5}">
                      <a16:colId xmlns:a16="http://schemas.microsoft.com/office/drawing/2014/main" xmlns="" val="1840360630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3304507495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2351035083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722247198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920109354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81917972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1656502830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1359163653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3935016166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3788227780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101611711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2978071408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2879273809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4245290701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2353630238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3103437316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1612881178"/>
                    </a:ext>
                  </a:extLst>
                </a:gridCol>
              </a:tblGrid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baseline="-250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497463161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baseline="-250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987696046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baseline="-250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3231804950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baseline="-250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4077730969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baseline="-250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022382442"/>
                  </a:ext>
                </a:extLst>
              </a:tr>
              <a:tr h="275856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baseline="-250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56999092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baseline="-250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590523046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2457797706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65396974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1018531873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164011738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1026317222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3719965078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1103447566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1600218622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2804152634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2179010855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3771794996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1272738529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2665826790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77601884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3272350050"/>
                  </a:ext>
                </a:extLst>
              </a:tr>
            </a:tbl>
          </a:graphicData>
        </a:graphic>
      </p:graphicFrame>
      <p:sp>
        <p:nvSpPr>
          <p:cNvPr id="6" name="Title 1">
            <a:extLst>
              <a:ext uri="{FF2B5EF4-FFF2-40B4-BE49-F238E27FC236}">
                <a16:creationId xmlns:a16="http://schemas.microsoft.com/office/drawing/2014/main" xmlns="" id="{0C090AE2-AFBE-53D6-B849-CA59F9CDC2EA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61632" y="351532"/>
            <a:ext cx="10558463" cy="471486"/>
          </a:xfrm>
        </p:spPr>
        <p:txBody>
          <a:bodyPr>
            <a:noAutofit/>
          </a:bodyPr>
          <a:lstStyle/>
          <a:p>
            <a:pPr algn="l"/>
            <a:r>
              <a:rPr lang="en-US" sz="3600" b="1" dirty="0">
                <a:solidFill>
                  <a:schemeClr val="bg1"/>
                </a:solidFill>
              </a:rPr>
              <a:t>SOLVING THE ACHIEVEMENT AWARD PUZZLE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xmlns="" id="{74424F12-7E6C-0783-9CD2-75FCBBD7232F}"/>
              </a:ext>
            </a:extLst>
          </p:cNvPr>
          <p:cNvSpPr txBox="1"/>
          <p:nvPr/>
        </p:nvSpPr>
        <p:spPr>
          <a:xfrm>
            <a:off x="11540519" y="501224"/>
            <a:ext cx="23567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1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xmlns="" id="{FB57B067-84BE-7529-450F-A12259E88755}"/>
              </a:ext>
            </a:extLst>
          </p:cNvPr>
          <p:cNvSpPr txBox="1"/>
          <p:nvPr/>
        </p:nvSpPr>
        <p:spPr>
          <a:xfrm>
            <a:off x="10090362" y="1090951"/>
            <a:ext cx="23567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2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xmlns="" id="{D355CB53-EFA5-D8D1-C27C-29AB3F67EE06}"/>
              </a:ext>
            </a:extLst>
          </p:cNvPr>
          <p:cNvSpPr txBox="1"/>
          <p:nvPr/>
        </p:nvSpPr>
        <p:spPr>
          <a:xfrm>
            <a:off x="10949772" y="1637696"/>
            <a:ext cx="23567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3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xmlns="" id="{A4B13232-474B-C1A0-1E27-AFB6C42C653C}"/>
              </a:ext>
            </a:extLst>
          </p:cNvPr>
          <p:cNvSpPr txBox="1"/>
          <p:nvPr/>
        </p:nvSpPr>
        <p:spPr>
          <a:xfrm>
            <a:off x="9496473" y="1914421"/>
            <a:ext cx="23567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4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xmlns="" id="{B5181666-2000-3B93-0E91-6F7F2611ADC7}"/>
              </a:ext>
            </a:extLst>
          </p:cNvPr>
          <p:cNvSpPr txBox="1"/>
          <p:nvPr/>
        </p:nvSpPr>
        <p:spPr>
          <a:xfrm>
            <a:off x="5669191" y="2484538"/>
            <a:ext cx="23567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5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xmlns="" id="{20AF5219-058D-2217-7DE1-DBBF9193581A}"/>
              </a:ext>
            </a:extLst>
          </p:cNvPr>
          <p:cNvSpPr txBox="1"/>
          <p:nvPr/>
        </p:nvSpPr>
        <p:spPr>
          <a:xfrm>
            <a:off x="7724540" y="2475111"/>
            <a:ext cx="23567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6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xmlns="" id="{91ABA464-F5E7-6144-0293-293EB1E69D27}"/>
              </a:ext>
            </a:extLst>
          </p:cNvPr>
          <p:cNvSpPr txBox="1"/>
          <p:nvPr/>
        </p:nvSpPr>
        <p:spPr>
          <a:xfrm>
            <a:off x="8595429" y="2746148"/>
            <a:ext cx="23567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7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xmlns="" id="{A2CD153C-E6C6-22A8-6D87-1CB1E5FA349D}"/>
              </a:ext>
            </a:extLst>
          </p:cNvPr>
          <p:cNvSpPr txBox="1"/>
          <p:nvPr/>
        </p:nvSpPr>
        <p:spPr>
          <a:xfrm>
            <a:off x="6263080" y="3051154"/>
            <a:ext cx="23567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8</a:t>
            </a: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xmlns="" id="{CED98445-54B0-D667-09A0-9085BD7C5303}"/>
              </a:ext>
            </a:extLst>
          </p:cNvPr>
          <p:cNvSpPr txBox="1"/>
          <p:nvPr/>
        </p:nvSpPr>
        <p:spPr>
          <a:xfrm>
            <a:off x="9185389" y="3312764"/>
            <a:ext cx="23567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9</a:t>
            </a: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xmlns="" id="{7E584EDA-2314-FD75-742E-2C5FA0162E60}"/>
              </a:ext>
            </a:extLst>
          </p:cNvPr>
          <p:cNvSpPr txBox="1"/>
          <p:nvPr/>
        </p:nvSpPr>
        <p:spPr>
          <a:xfrm>
            <a:off x="5087926" y="3591495"/>
            <a:ext cx="352938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10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xmlns="" id="{E413433F-8E15-A3CE-4C7C-0FDD6643BAE2}"/>
              </a:ext>
            </a:extLst>
          </p:cNvPr>
          <p:cNvSpPr txBox="1"/>
          <p:nvPr/>
        </p:nvSpPr>
        <p:spPr>
          <a:xfrm>
            <a:off x="7135457" y="3583801"/>
            <a:ext cx="352938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11</a:t>
            </a: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xmlns="" id="{309B1C0B-9AFC-BF94-6682-5BD22F244DE4}"/>
              </a:ext>
            </a:extLst>
          </p:cNvPr>
          <p:cNvSpPr txBox="1"/>
          <p:nvPr/>
        </p:nvSpPr>
        <p:spPr>
          <a:xfrm>
            <a:off x="3919586" y="3880660"/>
            <a:ext cx="352938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12</a:t>
            </a: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xmlns="" id="{5D476807-D99C-65D7-FDAF-E0FFF058759F}"/>
              </a:ext>
            </a:extLst>
          </p:cNvPr>
          <p:cNvSpPr txBox="1"/>
          <p:nvPr/>
        </p:nvSpPr>
        <p:spPr>
          <a:xfrm>
            <a:off x="5659765" y="4167689"/>
            <a:ext cx="352938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13</a:t>
            </a: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xmlns="" id="{C5735B45-FA24-82A9-2775-E61FE3404B37}"/>
              </a:ext>
            </a:extLst>
          </p:cNvPr>
          <p:cNvSpPr txBox="1"/>
          <p:nvPr/>
        </p:nvSpPr>
        <p:spPr>
          <a:xfrm>
            <a:off x="9769057" y="4178678"/>
            <a:ext cx="352938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14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xmlns="" id="{3AB7051F-4784-CDB0-8FB4-955283F951FD}"/>
              </a:ext>
            </a:extLst>
          </p:cNvPr>
          <p:cNvSpPr txBox="1"/>
          <p:nvPr/>
        </p:nvSpPr>
        <p:spPr>
          <a:xfrm>
            <a:off x="9175962" y="4735388"/>
            <a:ext cx="352938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15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xmlns="" id="{F2338F70-8292-2828-5967-23F81CFBEFB1}"/>
              </a:ext>
            </a:extLst>
          </p:cNvPr>
          <p:cNvSpPr txBox="1"/>
          <p:nvPr/>
        </p:nvSpPr>
        <p:spPr>
          <a:xfrm>
            <a:off x="5087926" y="5011343"/>
            <a:ext cx="352938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16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xmlns="" id="{B65D0FF2-BDE0-51CA-F0A1-F13A6DBC7D75}"/>
              </a:ext>
            </a:extLst>
          </p:cNvPr>
          <p:cNvSpPr txBox="1"/>
          <p:nvPr/>
        </p:nvSpPr>
        <p:spPr>
          <a:xfrm>
            <a:off x="6544814" y="5011343"/>
            <a:ext cx="352938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17</a:t>
            </a: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xmlns="" id="{CA05AFCB-5358-3291-9E8E-1A489A45493C}"/>
              </a:ext>
            </a:extLst>
          </p:cNvPr>
          <p:cNvSpPr txBox="1"/>
          <p:nvPr/>
        </p:nvSpPr>
        <p:spPr>
          <a:xfrm>
            <a:off x="9765705" y="5276654"/>
            <a:ext cx="352938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18</a:t>
            </a: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xmlns="" id="{5FF37386-6D65-2CA3-5209-BB3BF28EBC69}"/>
              </a:ext>
            </a:extLst>
          </p:cNvPr>
          <p:cNvSpPr txBox="1"/>
          <p:nvPr/>
        </p:nvSpPr>
        <p:spPr>
          <a:xfrm>
            <a:off x="3918530" y="5574672"/>
            <a:ext cx="352938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19</a:t>
            </a: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xmlns="" id="{5921F24E-D85D-6ED2-8602-3F7EB86D18F7}"/>
              </a:ext>
            </a:extLst>
          </p:cNvPr>
          <p:cNvSpPr txBox="1"/>
          <p:nvPr/>
        </p:nvSpPr>
        <p:spPr>
          <a:xfrm>
            <a:off x="170310" y="896718"/>
            <a:ext cx="4172554" cy="166199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2800" dirty="0">
                <a:solidFill>
                  <a:schemeClr val="bg1"/>
                </a:solidFill>
              </a:rPr>
              <a:t>ACROSS</a:t>
            </a:r>
          </a:p>
          <a:p>
            <a:r>
              <a:rPr lang="en-US" sz="2800" dirty="0">
                <a:solidFill>
                  <a:schemeClr val="bg1"/>
                </a:solidFill>
              </a:rPr>
              <a:t>4. Nomination forms are actually ___ to follow.</a:t>
            </a:r>
          </a:p>
          <a:p>
            <a:endParaRPr lang="en-US" dirty="0">
              <a:solidFill>
                <a:schemeClr val="bg1"/>
              </a:solidFill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xmlns="" id="{E3B8F15F-26F2-8316-105D-07A72DEEE653}"/>
              </a:ext>
            </a:extLst>
          </p:cNvPr>
          <p:cNvSpPr txBox="1"/>
          <p:nvPr/>
        </p:nvSpPr>
        <p:spPr>
          <a:xfrm>
            <a:off x="10067236" y="1037090"/>
            <a:ext cx="200074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/>
              <a:t>G  O  L  D  E N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xmlns="" id="{2832BC79-F3B9-BF37-2581-8E08118B1251}"/>
              </a:ext>
            </a:extLst>
          </p:cNvPr>
          <p:cNvSpPr txBox="1"/>
          <p:nvPr/>
        </p:nvSpPr>
        <p:spPr>
          <a:xfrm>
            <a:off x="9535197" y="1882545"/>
            <a:ext cx="283920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/>
              <a:t>O U  T  L   I  N  E  S</a:t>
            </a:r>
          </a:p>
        </p:txBody>
      </p:sp>
      <p:pic>
        <p:nvPicPr>
          <p:cNvPr id="29" name="Picture 28">
            <a:extLst>
              <a:ext uri="{FF2B5EF4-FFF2-40B4-BE49-F238E27FC236}">
                <a16:creationId xmlns:a16="http://schemas.microsoft.com/office/drawing/2014/main" xmlns="" id="{FA045DDF-C707-BBEE-C207-C2E512E08901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42752" y="3007758"/>
            <a:ext cx="2528482" cy="28912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280412129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B05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 3">
            <a:extLst>
              <a:ext uri="{FF2B5EF4-FFF2-40B4-BE49-F238E27FC236}">
                <a16:creationId xmlns:a16="http://schemas.microsoft.com/office/drawing/2014/main" xmlns="" id="{FB50B416-DE9B-4113-B78B-F31C56FF0DF7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877242310"/>
              </p:ext>
            </p:extLst>
          </p:nvPr>
        </p:nvGraphicFramePr>
        <p:xfrm>
          <a:off x="3983976" y="565604"/>
          <a:ext cx="7914761" cy="6183760"/>
        </p:xfrm>
        <a:graphic>
          <a:graphicData uri="http://schemas.openxmlformats.org/drawingml/2006/table">
            <a:tbl>
              <a:tblPr>
                <a:tableStyleId>{2D5ABB26-0587-4C30-8999-92F81FD0307C}</a:tableStyleId>
              </a:tblPr>
              <a:tblGrid>
                <a:gridCol w="295793">
                  <a:extLst>
                    <a:ext uri="{9D8B030D-6E8A-4147-A177-3AD203B41FA5}">
                      <a16:colId xmlns:a16="http://schemas.microsoft.com/office/drawing/2014/main" xmlns="" val="2968569868"/>
                    </a:ext>
                  </a:extLst>
                </a:gridCol>
                <a:gridCol w="292231">
                  <a:extLst>
                    <a:ext uri="{9D8B030D-6E8A-4147-A177-3AD203B41FA5}">
                      <a16:colId xmlns:a16="http://schemas.microsoft.com/office/drawing/2014/main" xmlns="" val="38388414"/>
                    </a:ext>
                  </a:extLst>
                </a:gridCol>
                <a:gridCol w="282804">
                  <a:extLst>
                    <a:ext uri="{9D8B030D-6E8A-4147-A177-3AD203B41FA5}">
                      <a16:colId xmlns:a16="http://schemas.microsoft.com/office/drawing/2014/main" xmlns="" val="578827524"/>
                    </a:ext>
                  </a:extLst>
                </a:gridCol>
                <a:gridCol w="301320">
                  <a:extLst>
                    <a:ext uri="{9D8B030D-6E8A-4147-A177-3AD203B41FA5}">
                      <a16:colId xmlns:a16="http://schemas.microsoft.com/office/drawing/2014/main" xmlns="" val="2026249849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722113973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2521889817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1798250165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1832287023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397017883"/>
                    </a:ext>
                  </a:extLst>
                </a:gridCol>
                <a:gridCol w="301867">
                  <a:extLst>
                    <a:ext uri="{9D8B030D-6E8A-4147-A177-3AD203B41FA5}">
                      <a16:colId xmlns:a16="http://schemas.microsoft.com/office/drawing/2014/main" xmlns="" val="2293359934"/>
                    </a:ext>
                  </a:extLst>
                </a:gridCol>
                <a:gridCol w="286969">
                  <a:extLst>
                    <a:ext uri="{9D8B030D-6E8A-4147-A177-3AD203B41FA5}">
                      <a16:colId xmlns:a16="http://schemas.microsoft.com/office/drawing/2014/main" xmlns="" val="1840360630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3304507495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2351035083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722247198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920109354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81917972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1656502830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1359163653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3935016166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3788227780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101611711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2978071408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2879273809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4245290701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2353630238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3103437316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1612881178"/>
                    </a:ext>
                  </a:extLst>
                </a:gridCol>
              </a:tblGrid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baseline="-250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497463161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baseline="-250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987696046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baseline="-250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3231804950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baseline="-250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4077730969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baseline="-250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022382442"/>
                  </a:ext>
                </a:extLst>
              </a:tr>
              <a:tr h="275856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baseline="-250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56999092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baseline="-250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590523046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2457797706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65396974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1018531873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164011738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1026317222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3719965078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1103447566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1600218622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2804152634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2179010855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3771794996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1272738529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2665826790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77601884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3272350050"/>
                  </a:ext>
                </a:extLst>
              </a:tr>
            </a:tbl>
          </a:graphicData>
        </a:graphic>
      </p:graphicFrame>
      <p:sp>
        <p:nvSpPr>
          <p:cNvPr id="6" name="Title 1">
            <a:extLst>
              <a:ext uri="{FF2B5EF4-FFF2-40B4-BE49-F238E27FC236}">
                <a16:creationId xmlns:a16="http://schemas.microsoft.com/office/drawing/2014/main" xmlns="" id="{0C090AE2-AFBE-53D6-B849-CA59F9CDC2EA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61632" y="351532"/>
            <a:ext cx="10558463" cy="471486"/>
          </a:xfrm>
        </p:spPr>
        <p:txBody>
          <a:bodyPr>
            <a:noAutofit/>
          </a:bodyPr>
          <a:lstStyle/>
          <a:p>
            <a:pPr algn="l"/>
            <a:r>
              <a:rPr lang="en-US" sz="3600" b="1" dirty="0">
                <a:solidFill>
                  <a:schemeClr val="bg1"/>
                </a:solidFill>
              </a:rPr>
              <a:t>SOLVING THE ACHIEVEMENT AWARD PUZZLE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xmlns="" id="{74424F12-7E6C-0783-9CD2-75FCBBD7232F}"/>
              </a:ext>
            </a:extLst>
          </p:cNvPr>
          <p:cNvSpPr txBox="1"/>
          <p:nvPr/>
        </p:nvSpPr>
        <p:spPr>
          <a:xfrm>
            <a:off x="11540519" y="501224"/>
            <a:ext cx="23567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1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xmlns="" id="{FB57B067-84BE-7529-450F-A12259E88755}"/>
              </a:ext>
            </a:extLst>
          </p:cNvPr>
          <p:cNvSpPr txBox="1"/>
          <p:nvPr/>
        </p:nvSpPr>
        <p:spPr>
          <a:xfrm>
            <a:off x="10090362" y="1090951"/>
            <a:ext cx="23567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2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xmlns="" id="{D355CB53-EFA5-D8D1-C27C-29AB3F67EE06}"/>
              </a:ext>
            </a:extLst>
          </p:cNvPr>
          <p:cNvSpPr txBox="1"/>
          <p:nvPr/>
        </p:nvSpPr>
        <p:spPr>
          <a:xfrm>
            <a:off x="10949772" y="1637696"/>
            <a:ext cx="23567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3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xmlns="" id="{A4B13232-474B-C1A0-1E27-AFB6C42C653C}"/>
              </a:ext>
            </a:extLst>
          </p:cNvPr>
          <p:cNvSpPr txBox="1"/>
          <p:nvPr/>
        </p:nvSpPr>
        <p:spPr>
          <a:xfrm>
            <a:off x="9496473" y="1914421"/>
            <a:ext cx="23567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4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xmlns="" id="{B5181666-2000-3B93-0E91-6F7F2611ADC7}"/>
              </a:ext>
            </a:extLst>
          </p:cNvPr>
          <p:cNvSpPr txBox="1"/>
          <p:nvPr/>
        </p:nvSpPr>
        <p:spPr>
          <a:xfrm>
            <a:off x="5669191" y="2484538"/>
            <a:ext cx="23567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5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xmlns="" id="{20AF5219-058D-2217-7DE1-DBBF9193581A}"/>
              </a:ext>
            </a:extLst>
          </p:cNvPr>
          <p:cNvSpPr txBox="1"/>
          <p:nvPr/>
        </p:nvSpPr>
        <p:spPr>
          <a:xfrm>
            <a:off x="7724540" y="2475111"/>
            <a:ext cx="23567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6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xmlns="" id="{91ABA464-F5E7-6144-0293-293EB1E69D27}"/>
              </a:ext>
            </a:extLst>
          </p:cNvPr>
          <p:cNvSpPr txBox="1"/>
          <p:nvPr/>
        </p:nvSpPr>
        <p:spPr>
          <a:xfrm>
            <a:off x="8595429" y="2746148"/>
            <a:ext cx="23567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7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xmlns="" id="{A2CD153C-E6C6-22A8-6D87-1CB1E5FA349D}"/>
              </a:ext>
            </a:extLst>
          </p:cNvPr>
          <p:cNvSpPr txBox="1"/>
          <p:nvPr/>
        </p:nvSpPr>
        <p:spPr>
          <a:xfrm>
            <a:off x="6263080" y="3051154"/>
            <a:ext cx="23567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8</a:t>
            </a: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xmlns="" id="{CED98445-54B0-D667-09A0-9085BD7C5303}"/>
              </a:ext>
            </a:extLst>
          </p:cNvPr>
          <p:cNvSpPr txBox="1"/>
          <p:nvPr/>
        </p:nvSpPr>
        <p:spPr>
          <a:xfrm>
            <a:off x="9185389" y="3312764"/>
            <a:ext cx="23567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9</a:t>
            </a: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xmlns="" id="{7E584EDA-2314-FD75-742E-2C5FA0162E60}"/>
              </a:ext>
            </a:extLst>
          </p:cNvPr>
          <p:cNvSpPr txBox="1"/>
          <p:nvPr/>
        </p:nvSpPr>
        <p:spPr>
          <a:xfrm>
            <a:off x="5087926" y="3591495"/>
            <a:ext cx="352938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10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xmlns="" id="{E413433F-8E15-A3CE-4C7C-0FDD6643BAE2}"/>
              </a:ext>
            </a:extLst>
          </p:cNvPr>
          <p:cNvSpPr txBox="1"/>
          <p:nvPr/>
        </p:nvSpPr>
        <p:spPr>
          <a:xfrm>
            <a:off x="7135457" y="3583801"/>
            <a:ext cx="352938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11</a:t>
            </a: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xmlns="" id="{309B1C0B-9AFC-BF94-6682-5BD22F244DE4}"/>
              </a:ext>
            </a:extLst>
          </p:cNvPr>
          <p:cNvSpPr txBox="1"/>
          <p:nvPr/>
        </p:nvSpPr>
        <p:spPr>
          <a:xfrm>
            <a:off x="3919586" y="3880660"/>
            <a:ext cx="352938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12</a:t>
            </a: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xmlns="" id="{5D476807-D99C-65D7-FDAF-E0FFF058759F}"/>
              </a:ext>
            </a:extLst>
          </p:cNvPr>
          <p:cNvSpPr txBox="1"/>
          <p:nvPr/>
        </p:nvSpPr>
        <p:spPr>
          <a:xfrm>
            <a:off x="5659765" y="4167689"/>
            <a:ext cx="352938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13</a:t>
            </a: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xmlns="" id="{C5735B45-FA24-82A9-2775-E61FE3404B37}"/>
              </a:ext>
            </a:extLst>
          </p:cNvPr>
          <p:cNvSpPr txBox="1"/>
          <p:nvPr/>
        </p:nvSpPr>
        <p:spPr>
          <a:xfrm>
            <a:off x="9769057" y="4178678"/>
            <a:ext cx="352938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14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xmlns="" id="{3AB7051F-4784-CDB0-8FB4-955283F951FD}"/>
              </a:ext>
            </a:extLst>
          </p:cNvPr>
          <p:cNvSpPr txBox="1"/>
          <p:nvPr/>
        </p:nvSpPr>
        <p:spPr>
          <a:xfrm>
            <a:off x="9175962" y="4735388"/>
            <a:ext cx="352938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15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xmlns="" id="{F2338F70-8292-2828-5967-23F81CFBEFB1}"/>
              </a:ext>
            </a:extLst>
          </p:cNvPr>
          <p:cNvSpPr txBox="1"/>
          <p:nvPr/>
        </p:nvSpPr>
        <p:spPr>
          <a:xfrm>
            <a:off x="5087926" y="5011343"/>
            <a:ext cx="352938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16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xmlns="" id="{B65D0FF2-BDE0-51CA-F0A1-F13A6DBC7D75}"/>
              </a:ext>
            </a:extLst>
          </p:cNvPr>
          <p:cNvSpPr txBox="1"/>
          <p:nvPr/>
        </p:nvSpPr>
        <p:spPr>
          <a:xfrm>
            <a:off x="6544814" y="5011343"/>
            <a:ext cx="352938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17</a:t>
            </a: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xmlns="" id="{CA05AFCB-5358-3291-9E8E-1A489A45493C}"/>
              </a:ext>
            </a:extLst>
          </p:cNvPr>
          <p:cNvSpPr txBox="1"/>
          <p:nvPr/>
        </p:nvSpPr>
        <p:spPr>
          <a:xfrm>
            <a:off x="9765705" y="5276654"/>
            <a:ext cx="352938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18</a:t>
            </a: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xmlns="" id="{5FF37386-6D65-2CA3-5209-BB3BF28EBC69}"/>
              </a:ext>
            </a:extLst>
          </p:cNvPr>
          <p:cNvSpPr txBox="1"/>
          <p:nvPr/>
        </p:nvSpPr>
        <p:spPr>
          <a:xfrm>
            <a:off x="3918530" y="5574672"/>
            <a:ext cx="352938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19</a:t>
            </a: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xmlns="" id="{5921F24E-D85D-6ED2-8602-3F7EB86D18F7}"/>
              </a:ext>
            </a:extLst>
          </p:cNvPr>
          <p:cNvSpPr txBox="1"/>
          <p:nvPr/>
        </p:nvSpPr>
        <p:spPr>
          <a:xfrm>
            <a:off x="170310" y="896718"/>
            <a:ext cx="4172554" cy="209288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2800" dirty="0">
                <a:solidFill>
                  <a:schemeClr val="bg1"/>
                </a:solidFill>
              </a:rPr>
              <a:t>ACROSS</a:t>
            </a:r>
          </a:p>
          <a:p>
            <a:r>
              <a:rPr lang="en-US" sz="2800" dirty="0">
                <a:solidFill>
                  <a:schemeClr val="bg1"/>
                </a:solidFill>
              </a:rPr>
              <a:t>11.  How should nomination forms be submitted?</a:t>
            </a:r>
          </a:p>
          <a:p>
            <a:endParaRPr lang="en-US" dirty="0">
              <a:solidFill>
                <a:schemeClr val="bg1"/>
              </a:solidFill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xmlns="" id="{E3B8F15F-26F2-8316-105D-07A72DEEE653}"/>
              </a:ext>
            </a:extLst>
          </p:cNvPr>
          <p:cNvSpPr txBox="1"/>
          <p:nvPr/>
        </p:nvSpPr>
        <p:spPr>
          <a:xfrm>
            <a:off x="10067236" y="1037090"/>
            <a:ext cx="200074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/>
              <a:t>G  O  L  D  E N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xmlns="" id="{2832BC79-F3B9-BF37-2581-8E08118B1251}"/>
              </a:ext>
            </a:extLst>
          </p:cNvPr>
          <p:cNvSpPr txBox="1"/>
          <p:nvPr/>
        </p:nvSpPr>
        <p:spPr>
          <a:xfrm>
            <a:off x="9535197" y="1882545"/>
            <a:ext cx="283920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/>
              <a:t>O U  T  L   I  N  E  S</a:t>
            </a:r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xmlns="" id="{4C283AF9-F9DA-8273-7142-E07BE89CAE4D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3107" y="3237672"/>
            <a:ext cx="3801628" cy="209469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6058753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B05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 3">
            <a:extLst>
              <a:ext uri="{FF2B5EF4-FFF2-40B4-BE49-F238E27FC236}">
                <a16:creationId xmlns:a16="http://schemas.microsoft.com/office/drawing/2014/main" xmlns="" id="{FB50B416-DE9B-4113-B78B-F31C56FF0DF7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805758664"/>
              </p:ext>
            </p:extLst>
          </p:nvPr>
        </p:nvGraphicFramePr>
        <p:xfrm>
          <a:off x="3983976" y="565604"/>
          <a:ext cx="7914761" cy="6183760"/>
        </p:xfrm>
        <a:graphic>
          <a:graphicData uri="http://schemas.openxmlformats.org/drawingml/2006/table">
            <a:tbl>
              <a:tblPr>
                <a:tableStyleId>{2D5ABB26-0587-4C30-8999-92F81FD0307C}</a:tableStyleId>
              </a:tblPr>
              <a:tblGrid>
                <a:gridCol w="295793">
                  <a:extLst>
                    <a:ext uri="{9D8B030D-6E8A-4147-A177-3AD203B41FA5}">
                      <a16:colId xmlns:a16="http://schemas.microsoft.com/office/drawing/2014/main" xmlns="" val="2968569868"/>
                    </a:ext>
                  </a:extLst>
                </a:gridCol>
                <a:gridCol w="292231">
                  <a:extLst>
                    <a:ext uri="{9D8B030D-6E8A-4147-A177-3AD203B41FA5}">
                      <a16:colId xmlns:a16="http://schemas.microsoft.com/office/drawing/2014/main" xmlns="" val="38388414"/>
                    </a:ext>
                  </a:extLst>
                </a:gridCol>
                <a:gridCol w="282804">
                  <a:extLst>
                    <a:ext uri="{9D8B030D-6E8A-4147-A177-3AD203B41FA5}">
                      <a16:colId xmlns:a16="http://schemas.microsoft.com/office/drawing/2014/main" xmlns="" val="578827524"/>
                    </a:ext>
                  </a:extLst>
                </a:gridCol>
                <a:gridCol w="301320">
                  <a:extLst>
                    <a:ext uri="{9D8B030D-6E8A-4147-A177-3AD203B41FA5}">
                      <a16:colId xmlns:a16="http://schemas.microsoft.com/office/drawing/2014/main" xmlns="" val="2026249849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722113973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2521889817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1798250165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1832287023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397017883"/>
                    </a:ext>
                  </a:extLst>
                </a:gridCol>
                <a:gridCol w="301867">
                  <a:extLst>
                    <a:ext uri="{9D8B030D-6E8A-4147-A177-3AD203B41FA5}">
                      <a16:colId xmlns:a16="http://schemas.microsoft.com/office/drawing/2014/main" xmlns="" val="2293359934"/>
                    </a:ext>
                  </a:extLst>
                </a:gridCol>
                <a:gridCol w="286969">
                  <a:extLst>
                    <a:ext uri="{9D8B030D-6E8A-4147-A177-3AD203B41FA5}">
                      <a16:colId xmlns:a16="http://schemas.microsoft.com/office/drawing/2014/main" xmlns="" val="1840360630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3304507495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2351035083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722247198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920109354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81917972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1656502830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1359163653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3935016166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3788227780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101611711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2978071408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2879273809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4245290701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2353630238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3103437316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1612881178"/>
                    </a:ext>
                  </a:extLst>
                </a:gridCol>
              </a:tblGrid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baseline="-250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497463161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baseline="-250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987696046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baseline="-250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3231804950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baseline="-250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4077730969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baseline="-250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022382442"/>
                  </a:ext>
                </a:extLst>
              </a:tr>
              <a:tr h="275856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baseline="-250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56999092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baseline="-250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590523046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2457797706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65396974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1018531873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164011738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1026317222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3719965078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1103447566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1600218622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2804152634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2179010855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3771794996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1272738529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2665826790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77601884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3272350050"/>
                  </a:ext>
                </a:extLst>
              </a:tr>
            </a:tbl>
          </a:graphicData>
        </a:graphic>
      </p:graphicFrame>
      <p:sp>
        <p:nvSpPr>
          <p:cNvPr id="6" name="Title 1">
            <a:extLst>
              <a:ext uri="{FF2B5EF4-FFF2-40B4-BE49-F238E27FC236}">
                <a16:creationId xmlns:a16="http://schemas.microsoft.com/office/drawing/2014/main" xmlns="" id="{0C090AE2-AFBE-53D6-B849-CA59F9CDC2EA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61632" y="351532"/>
            <a:ext cx="10558463" cy="471486"/>
          </a:xfrm>
        </p:spPr>
        <p:txBody>
          <a:bodyPr>
            <a:noAutofit/>
          </a:bodyPr>
          <a:lstStyle/>
          <a:p>
            <a:pPr algn="l"/>
            <a:r>
              <a:rPr lang="en-US" sz="3600" b="1" dirty="0">
                <a:solidFill>
                  <a:schemeClr val="bg1"/>
                </a:solidFill>
              </a:rPr>
              <a:t>SOLVING THE ACHIEVEMENT AWARD PUZZLE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xmlns="" id="{74424F12-7E6C-0783-9CD2-75FCBBD7232F}"/>
              </a:ext>
            </a:extLst>
          </p:cNvPr>
          <p:cNvSpPr txBox="1"/>
          <p:nvPr/>
        </p:nvSpPr>
        <p:spPr>
          <a:xfrm>
            <a:off x="11540519" y="501224"/>
            <a:ext cx="23567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1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xmlns="" id="{FB57B067-84BE-7529-450F-A12259E88755}"/>
              </a:ext>
            </a:extLst>
          </p:cNvPr>
          <p:cNvSpPr txBox="1"/>
          <p:nvPr/>
        </p:nvSpPr>
        <p:spPr>
          <a:xfrm>
            <a:off x="10090362" y="1090951"/>
            <a:ext cx="23567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2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xmlns="" id="{D355CB53-EFA5-D8D1-C27C-29AB3F67EE06}"/>
              </a:ext>
            </a:extLst>
          </p:cNvPr>
          <p:cNvSpPr txBox="1"/>
          <p:nvPr/>
        </p:nvSpPr>
        <p:spPr>
          <a:xfrm>
            <a:off x="10949772" y="1637696"/>
            <a:ext cx="23567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3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xmlns="" id="{A4B13232-474B-C1A0-1E27-AFB6C42C653C}"/>
              </a:ext>
            </a:extLst>
          </p:cNvPr>
          <p:cNvSpPr txBox="1"/>
          <p:nvPr/>
        </p:nvSpPr>
        <p:spPr>
          <a:xfrm>
            <a:off x="9496473" y="1914421"/>
            <a:ext cx="23567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4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xmlns="" id="{B5181666-2000-3B93-0E91-6F7F2611ADC7}"/>
              </a:ext>
            </a:extLst>
          </p:cNvPr>
          <p:cNvSpPr txBox="1"/>
          <p:nvPr/>
        </p:nvSpPr>
        <p:spPr>
          <a:xfrm>
            <a:off x="5669191" y="2484538"/>
            <a:ext cx="23567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5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xmlns="" id="{20AF5219-058D-2217-7DE1-DBBF9193581A}"/>
              </a:ext>
            </a:extLst>
          </p:cNvPr>
          <p:cNvSpPr txBox="1"/>
          <p:nvPr/>
        </p:nvSpPr>
        <p:spPr>
          <a:xfrm>
            <a:off x="7724540" y="2475111"/>
            <a:ext cx="23567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6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xmlns="" id="{91ABA464-F5E7-6144-0293-293EB1E69D27}"/>
              </a:ext>
            </a:extLst>
          </p:cNvPr>
          <p:cNvSpPr txBox="1"/>
          <p:nvPr/>
        </p:nvSpPr>
        <p:spPr>
          <a:xfrm>
            <a:off x="8595429" y="2746148"/>
            <a:ext cx="23567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7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xmlns="" id="{A2CD153C-E6C6-22A8-6D87-1CB1E5FA349D}"/>
              </a:ext>
            </a:extLst>
          </p:cNvPr>
          <p:cNvSpPr txBox="1"/>
          <p:nvPr/>
        </p:nvSpPr>
        <p:spPr>
          <a:xfrm>
            <a:off x="6263080" y="3051154"/>
            <a:ext cx="23567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8</a:t>
            </a: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xmlns="" id="{CED98445-54B0-D667-09A0-9085BD7C5303}"/>
              </a:ext>
            </a:extLst>
          </p:cNvPr>
          <p:cNvSpPr txBox="1"/>
          <p:nvPr/>
        </p:nvSpPr>
        <p:spPr>
          <a:xfrm>
            <a:off x="9185389" y="3312764"/>
            <a:ext cx="23567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9</a:t>
            </a: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xmlns="" id="{7E584EDA-2314-FD75-742E-2C5FA0162E60}"/>
              </a:ext>
            </a:extLst>
          </p:cNvPr>
          <p:cNvSpPr txBox="1"/>
          <p:nvPr/>
        </p:nvSpPr>
        <p:spPr>
          <a:xfrm>
            <a:off x="5087926" y="3591495"/>
            <a:ext cx="352938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10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xmlns="" id="{E413433F-8E15-A3CE-4C7C-0FDD6643BAE2}"/>
              </a:ext>
            </a:extLst>
          </p:cNvPr>
          <p:cNvSpPr txBox="1"/>
          <p:nvPr/>
        </p:nvSpPr>
        <p:spPr>
          <a:xfrm>
            <a:off x="7135457" y="3583801"/>
            <a:ext cx="352938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11</a:t>
            </a: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xmlns="" id="{309B1C0B-9AFC-BF94-6682-5BD22F244DE4}"/>
              </a:ext>
            </a:extLst>
          </p:cNvPr>
          <p:cNvSpPr txBox="1"/>
          <p:nvPr/>
        </p:nvSpPr>
        <p:spPr>
          <a:xfrm>
            <a:off x="3919586" y="3880660"/>
            <a:ext cx="352938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12</a:t>
            </a: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xmlns="" id="{5D476807-D99C-65D7-FDAF-E0FFF058759F}"/>
              </a:ext>
            </a:extLst>
          </p:cNvPr>
          <p:cNvSpPr txBox="1"/>
          <p:nvPr/>
        </p:nvSpPr>
        <p:spPr>
          <a:xfrm>
            <a:off x="5659765" y="4167689"/>
            <a:ext cx="352938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13</a:t>
            </a: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xmlns="" id="{C5735B45-FA24-82A9-2775-E61FE3404B37}"/>
              </a:ext>
            </a:extLst>
          </p:cNvPr>
          <p:cNvSpPr txBox="1"/>
          <p:nvPr/>
        </p:nvSpPr>
        <p:spPr>
          <a:xfrm>
            <a:off x="9769057" y="4178678"/>
            <a:ext cx="352938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14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xmlns="" id="{3AB7051F-4784-CDB0-8FB4-955283F951FD}"/>
              </a:ext>
            </a:extLst>
          </p:cNvPr>
          <p:cNvSpPr txBox="1"/>
          <p:nvPr/>
        </p:nvSpPr>
        <p:spPr>
          <a:xfrm>
            <a:off x="9175962" y="4735388"/>
            <a:ext cx="352938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15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xmlns="" id="{F2338F70-8292-2828-5967-23F81CFBEFB1}"/>
              </a:ext>
            </a:extLst>
          </p:cNvPr>
          <p:cNvSpPr txBox="1"/>
          <p:nvPr/>
        </p:nvSpPr>
        <p:spPr>
          <a:xfrm>
            <a:off x="5087926" y="5011343"/>
            <a:ext cx="352938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16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xmlns="" id="{B65D0FF2-BDE0-51CA-F0A1-F13A6DBC7D75}"/>
              </a:ext>
            </a:extLst>
          </p:cNvPr>
          <p:cNvSpPr txBox="1"/>
          <p:nvPr/>
        </p:nvSpPr>
        <p:spPr>
          <a:xfrm>
            <a:off x="6544814" y="5011343"/>
            <a:ext cx="352938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17</a:t>
            </a: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xmlns="" id="{CA05AFCB-5358-3291-9E8E-1A489A45493C}"/>
              </a:ext>
            </a:extLst>
          </p:cNvPr>
          <p:cNvSpPr txBox="1"/>
          <p:nvPr/>
        </p:nvSpPr>
        <p:spPr>
          <a:xfrm>
            <a:off x="9765705" y="5276654"/>
            <a:ext cx="352938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18</a:t>
            </a: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xmlns="" id="{5FF37386-6D65-2CA3-5209-BB3BF28EBC69}"/>
              </a:ext>
            </a:extLst>
          </p:cNvPr>
          <p:cNvSpPr txBox="1"/>
          <p:nvPr/>
        </p:nvSpPr>
        <p:spPr>
          <a:xfrm>
            <a:off x="3918530" y="5574672"/>
            <a:ext cx="352938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19</a:t>
            </a: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xmlns="" id="{5921F24E-D85D-6ED2-8602-3F7EB86D18F7}"/>
              </a:ext>
            </a:extLst>
          </p:cNvPr>
          <p:cNvSpPr txBox="1"/>
          <p:nvPr/>
        </p:nvSpPr>
        <p:spPr>
          <a:xfrm>
            <a:off x="170310" y="896718"/>
            <a:ext cx="4172554" cy="209288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2800" dirty="0">
                <a:solidFill>
                  <a:schemeClr val="bg1"/>
                </a:solidFill>
              </a:rPr>
              <a:t>ACROSS</a:t>
            </a:r>
          </a:p>
          <a:p>
            <a:r>
              <a:rPr lang="en-US" sz="2800" dirty="0">
                <a:solidFill>
                  <a:schemeClr val="bg1"/>
                </a:solidFill>
              </a:rPr>
              <a:t>11.  How should nomination forms be submitted?</a:t>
            </a:r>
          </a:p>
          <a:p>
            <a:endParaRPr lang="en-US" dirty="0">
              <a:solidFill>
                <a:schemeClr val="bg1"/>
              </a:solidFill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xmlns="" id="{E3B8F15F-26F2-8316-105D-07A72DEEE653}"/>
              </a:ext>
            </a:extLst>
          </p:cNvPr>
          <p:cNvSpPr txBox="1"/>
          <p:nvPr/>
        </p:nvSpPr>
        <p:spPr>
          <a:xfrm>
            <a:off x="10067236" y="1037090"/>
            <a:ext cx="200074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/>
              <a:t>G  O  L  D  E N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xmlns="" id="{2832BC79-F3B9-BF37-2581-8E08118B1251}"/>
              </a:ext>
            </a:extLst>
          </p:cNvPr>
          <p:cNvSpPr txBox="1"/>
          <p:nvPr/>
        </p:nvSpPr>
        <p:spPr>
          <a:xfrm>
            <a:off x="9535197" y="1882545"/>
            <a:ext cx="283920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/>
              <a:t>O U  T  L   I  N  E  S</a:t>
            </a:r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xmlns="" id="{4C283AF9-F9DA-8273-7142-E07BE89CAE4D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3107" y="3237672"/>
            <a:ext cx="3801628" cy="2094695"/>
          </a:xfrm>
          <a:prstGeom prst="rect">
            <a:avLst/>
          </a:prstGeom>
        </p:spPr>
      </p:pic>
      <p:sp>
        <p:nvSpPr>
          <p:cNvPr id="29" name="TextBox 28">
            <a:extLst>
              <a:ext uri="{FF2B5EF4-FFF2-40B4-BE49-F238E27FC236}">
                <a16:creationId xmlns:a16="http://schemas.microsoft.com/office/drawing/2014/main" xmlns="" id="{247BD598-C30F-77C4-C94D-10B08E1AB144}"/>
              </a:ext>
            </a:extLst>
          </p:cNvPr>
          <p:cNvSpPr txBox="1"/>
          <p:nvPr/>
        </p:nvSpPr>
        <p:spPr>
          <a:xfrm>
            <a:off x="7198606" y="3584031"/>
            <a:ext cx="4341913" cy="4714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/>
              <a:t>E  L  E  C  T  R  O  N  I  C  A  L  </a:t>
            </a:r>
            <a:r>
              <a:rPr lang="en-US" sz="2400" dirty="0" err="1"/>
              <a:t>L</a:t>
            </a:r>
            <a:r>
              <a:rPr lang="en-US" sz="2400" dirty="0"/>
              <a:t>  Y</a:t>
            </a:r>
          </a:p>
        </p:txBody>
      </p:sp>
    </p:spTree>
    <p:extLst>
      <p:ext uri="{BB962C8B-B14F-4D97-AF65-F5344CB8AC3E}">
        <p14:creationId xmlns:p14="http://schemas.microsoft.com/office/powerpoint/2010/main" val="2672569429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B05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 3">
            <a:extLst>
              <a:ext uri="{FF2B5EF4-FFF2-40B4-BE49-F238E27FC236}">
                <a16:creationId xmlns:a16="http://schemas.microsoft.com/office/drawing/2014/main" xmlns="" id="{FB50B416-DE9B-4113-B78B-F31C56FF0DF7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226581445"/>
              </p:ext>
            </p:extLst>
          </p:nvPr>
        </p:nvGraphicFramePr>
        <p:xfrm>
          <a:off x="3983976" y="565604"/>
          <a:ext cx="7914761" cy="6183760"/>
        </p:xfrm>
        <a:graphic>
          <a:graphicData uri="http://schemas.openxmlformats.org/drawingml/2006/table">
            <a:tbl>
              <a:tblPr>
                <a:tableStyleId>{2D5ABB26-0587-4C30-8999-92F81FD0307C}</a:tableStyleId>
              </a:tblPr>
              <a:tblGrid>
                <a:gridCol w="295793">
                  <a:extLst>
                    <a:ext uri="{9D8B030D-6E8A-4147-A177-3AD203B41FA5}">
                      <a16:colId xmlns:a16="http://schemas.microsoft.com/office/drawing/2014/main" xmlns="" val="2968569868"/>
                    </a:ext>
                  </a:extLst>
                </a:gridCol>
                <a:gridCol w="292231">
                  <a:extLst>
                    <a:ext uri="{9D8B030D-6E8A-4147-A177-3AD203B41FA5}">
                      <a16:colId xmlns:a16="http://schemas.microsoft.com/office/drawing/2014/main" xmlns="" val="38388414"/>
                    </a:ext>
                  </a:extLst>
                </a:gridCol>
                <a:gridCol w="282804">
                  <a:extLst>
                    <a:ext uri="{9D8B030D-6E8A-4147-A177-3AD203B41FA5}">
                      <a16:colId xmlns:a16="http://schemas.microsoft.com/office/drawing/2014/main" xmlns="" val="578827524"/>
                    </a:ext>
                  </a:extLst>
                </a:gridCol>
                <a:gridCol w="301320">
                  <a:extLst>
                    <a:ext uri="{9D8B030D-6E8A-4147-A177-3AD203B41FA5}">
                      <a16:colId xmlns:a16="http://schemas.microsoft.com/office/drawing/2014/main" xmlns="" val="2026249849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722113973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2521889817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1798250165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1832287023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397017883"/>
                    </a:ext>
                  </a:extLst>
                </a:gridCol>
                <a:gridCol w="301867">
                  <a:extLst>
                    <a:ext uri="{9D8B030D-6E8A-4147-A177-3AD203B41FA5}">
                      <a16:colId xmlns:a16="http://schemas.microsoft.com/office/drawing/2014/main" xmlns="" val="2293359934"/>
                    </a:ext>
                  </a:extLst>
                </a:gridCol>
                <a:gridCol w="286969">
                  <a:extLst>
                    <a:ext uri="{9D8B030D-6E8A-4147-A177-3AD203B41FA5}">
                      <a16:colId xmlns:a16="http://schemas.microsoft.com/office/drawing/2014/main" xmlns="" val="1840360630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3304507495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2351035083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722247198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920109354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81917972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1656502830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1359163653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3935016166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3788227780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101611711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2978071408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2879273809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4245290701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2353630238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3103437316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1612881178"/>
                    </a:ext>
                  </a:extLst>
                </a:gridCol>
              </a:tblGrid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baseline="-250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497463161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baseline="-250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987696046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baseline="-250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3231804950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baseline="-250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4077730969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baseline="-250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022382442"/>
                  </a:ext>
                </a:extLst>
              </a:tr>
              <a:tr h="275856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baseline="-250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56999092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baseline="-250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590523046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2457797706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65396974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1018531873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164011738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1026317222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3719965078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1103447566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1600218622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2804152634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2179010855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3771794996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1272738529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2665826790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77601884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3272350050"/>
                  </a:ext>
                </a:extLst>
              </a:tr>
            </a:tbl>
          </a:graphicData>
        </a:graphic>
      </p:graphicFrame>
      <p:sp>
        <p:nvSpPr>
          <p:cNvPr id="6" name="Title 1">
            <a:extLst>
              <a:ext uri="{FF2B5EF4-FFF2-40B4-BE49-F238E27FC236}">
                <a16:creationId xmlns:a16="http://schemas.microsoft.com/office/drawing/2014/main" xmlns="" id="{0C090AE2-AFBE-53D6-B849-CA59F9CDC2EA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61632" y="351532"/>
            <a:ext cx="10558463" cy="471486"/>
          </a:xfrm>
        </p:spPr>
        <p:txBody>
          <a:bodyPr>
            <a:noAutofit/>
          </a:bodyPr>
          <a:lstStyle/>
          <a:p>
            <a:pPr algn="l"/>
            <a:r>
              <a:rPr lang="en-US" sz="3600" b="1" dirty="0">
                <a:solidFill>
                  <a:schemeClr val="bg1"/>
                </a:solidFill>
              </a:rPr>
              <a:t>SOLVING THE ACHIEVEMENT AWARD PUZZLE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xmlns="" id="{74424F12-7E6C-0783-9CD2-75FCBBD7232F}"/>
              </a:ext>
            </a:extLst>
          </p:cNvPr>
          <p:cNvSpPr txBox="1"/>
          <p:nvPr/>
        </p:nvSpPr>
        <p:spPr>
          <a:xfrm>
            <a:off x="11540519" y="501224"/>
            <a:ext cx="23567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1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xmlns="" id="{FB57B067-84BE-7529-450F-A12259E88755}"/>
              </a:ext>
            </a:extLst>
          </p:cNvPr>
          <p:cNvSpPr txBox="1"/>
          <p:nvPr/>
        </p:nvSpPr>
        <p:spPr>
          <a:xfrm>
            <a:off x="10090362" y="1090951"/>
            <a:ext cx="23567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2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xmlns="" id="{D355CB53-EFA5-D8D1-C27C-29AB3F67EE06}"/>
              </a:ext>
            </a:extLst>
          </p:cNvPr>
          <p:cNvSpPr txBox="1"/>
          <p:nvPr/>
        </p:nvSpPr>
        <p:spPr>
          <a:xfrm>
            <a:off x="10949772" y="1637696"/>
            <a:ext cx="23567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3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xmlns="" id="{A4B13232-474B-C1A0-1E27-AFB6C42C653C}"/>
              </a:ext>
            </a:extLst>
          </p:cNvPr>
          <p:cNvSpPr txBox="1"/>
          <p:nvPr/>
        </p:nvSpPr>
        <p:spPr>
          <a:xfrm>
            <a:off x="9496473" y="1914421"/>
            <a:ext cx="23567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4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xmlns="" id="{B5181666-2000-3B93-0E91-6F7F2611ADC7}"/>
              </a:ext>
            </a:extLst>
          </p:cNvPr>
          <p:cNvSpPr txBox="1"/>
          <p:nvPr/>
        </p:nvSpPr>
        <p:spPr>
          <a:xfrm>
            <a:off x="5669191" y="2484538"/>
            <a:ext cx="23567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5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xmlns="" id="{20AF5219-058D-2217-7DE1-DBBF9193581A}"/>
              </a:ext>
            </a:extLst>
          </p:cNvPr>
          <p:cNvSpPr txBox="1"/>
          <p:nvPr/>
        </p:nvSpPr>
        <p:spPr>
          <a:xfrm>
            <a:off x="7724540" y="2475111"/>
            <a:ext cx="23567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6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xmlns="" id="{91ABA464-F5E7-6144-0293-293EB1E69D27}"/>
              </a:ext>
            </a:extLst>
          </p:cNvPr>
          <p:cNvSpPr txBox="1"/>
          <p:nvPr/>
        </p:nvSpPr>
        <p:spPr>
          <a:xfrm>
            <a:off x="8595429" y="2746148"/>
            <a:ext cx="23567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7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xmlns="" id="{A2CD153C-E6C6-22A8-6D87-1CB1E5FA349D}"/>
              </a:ext>
            </a:extLst>
          </p:cNvPr>
          <p:cNvSpPr txBox="1"/>
          <p:nvPr/>
        </p:nvSpPr>
        <p:spPr>
          <a:xfrm>
            <a:off x="6263080" y="3051154"/>
            <a:ext cx="23567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8</a:t>
            </a: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xmlns="" id="{CED98445-54B0-D667-09A0-9085BD7C5303}"/>
              </a:ext>
            </a:extLst>
          </p:cNvPr>
          <p:cNvSpPr txBox="1"/>
          <p:nvPr/>
        </p:nvSpPr>
        <p:spPr>
          <a:xfrm>
            <a:off x="9185389" y="3312764"/>
            <a:ext cx="23567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9</a:t>
            </a: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xmlns="" id="{7E584EDA-2314-FD75-742E-2C5FA0162E60}"/>
              </a:ext>
            </a:extLst>
          </p:cNvPr>
          <p:cNvSpPr txBox="1"/>
          <p:nvPr/>
        </p:nvSpPr>
        <p:spPr>
          <a:xfrm>
            <a:off x="5087926" y="3591495"/>
            <a:ext cx="352938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10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xmlns="" id="{E413433F-8E15-A3CE-4C7C-0FDD6643BAE2}"/>
              </a:ext>
            </a:extLst>
          </p:cNvPr>
          <p:cNvSpPr txBox="1"/>
          <p:nvPr/>
        </p:nvSpPr>
        <p:spPr>
          <a:xfrm>
            <a:off x="7135457" y="3583801"/>
            <a:ext cx="352938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11</a:t>
            </a: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xmlns="" id="{309B1C0B-9AFC-BF94-6682-5BD22F244DE4}"/>
              </a:ext>
            </a:extLst>
          </p:cNvPr>
          <p:cNvSpPr txBox="1"/>
          <p:nvPr/>
        </p:nvSpPr>
        <p:spPr>
          <a:xfrm>
            <a:off x="3919586" y="3880660"/>
            <a:ext cx="352938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12</a:t>
            </a: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xmlns="" id="{5D476807-D99C-65D7-FDAF-E0FFF058759F}"/>
              </a:ext>
            </a:extLst>
          </p:cNvPr>
          <p:cNvSpPr txBox="1"/>
          <p:nvPr/>
        </p:nvSpPr>
        <p:spPr>
          <a:xfrm>
            <a:off x="5659765" y="4167689"/>
            <a:ext cx="352938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13</a:t>
            </a: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xmlns="" id="{C5735B45-FA24-82A9-2775-E61FE3404B37}"/>
              </a:ext>
            </a:extLst>
          </p:cNvPr>
          <p:cNvSpPr txBox="1"/>
          <p:nvPr/>
        </p:nvSpPr>
        <p:spPr>
          <a:xfrm>
            <a:off x="9769057" y="4178678"/>
            <a:ext cx="352938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14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xmlns="" id="{3AB7051F-4784-CDB0-8FB4-955283F951FD}"/>
              </a:ext>
            </a:extLst>
          </p:cNvPr>
          <p:cNvSpPr txBox="1"/>
          <p:nvPr/>
        </p:nvSpPr>
        <p:spPr>
          <a:xfrm>
            <a:off x="9175962" y="4735388"/>
            <a:ext cx="352938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15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xmlns="" id="{F2338F70-8292-2828-5967-23F81CFBEFB1}"/>
              </a:ext>
            </a:extLst>
          </p:cNvPr>
          <p:cNvSpPr txBox="1"/>
          <p:nvPr/>
        </p:nvSpPr>
        <p:spPr>
          <a:xfrm>
            <a:off x="5087926" y="5011343"/>
            <a:ext cx="352938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16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xmlns="" id="{B65D0FF2-BDE0-51CA-F0A1-F13A6DBC7D75}"/>
              </a:ext>
            </a:extLst>
          </p:cNvPr>
          <p:cNvSpPr txBox="1"/>
          <p:nvPr/>
        </p:nvSpPr>
        <p:spPr>
          <a:xfrm>
            <a:off x="6544814" y="5011343"/>
            <a:ext cx="352938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17</a:t>
            </a: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xmlns="" id="{CA05AFCB-5358-3291-9E8E-1A489A45493C}"/>
              </a:ext>
            </a:extLst>
          </p:cNvPr>
          <p:cNvSpPr txBox="1"/>
          <p:nvPr/>
        </p:nvSpPr>
        <p:spPr>
          <a:xfrm>
            <a:off x="9765705" y="5276654"/>
            <a:ext cx="352938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18</a:t>
            </a: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xmlns="" id="{5FF37386-6D65-2CA3-5209-BB3BF28EBC69}"/>
              </a:ext>
            </a:extLst>
          </p:cNvPr>
          <p:cNvSpPr txBox="1"/>
          <p:nvPr/>
        </p:nvSpPr>
        <p:spPr>
          <a:xfrm>
            <a:off x="3918530" y="5574672"/>
            <a:ext cx="352938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19</a:t>
            </a: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xmlns="" id="{5921F24E-D85D-6ED2-8602-3F7EB86D18F7}"/>
              </a:ext>
            </a:extLst>
          </p:cNvPr>
          <p:cNvSpPr txBox="1"/>
          <p:nvPr/>
        </p:nvSpPr>
        <p:spPr>
          <a:xfrm>
            <a:off x="170310" y="896718"/>
            <a:ext cx="4172554" cy="209288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2800" dirty="0">
                <a:solidFill>
                  <a:schemeClr val="bg1"/>
                </a:solidFill>
              </a:rPr>
              <a:t>ACROSS</a:t>
            </a:r>
          </a:p>
          <a:p>
            <a:r>
              <a:rPr lang="en-US" sz="2800" dirty="0">
                <a:solidFill>
                  <a:schemeClr val="bg1"/>
                </a:solidFill>
              </a:rPr>
              <a:t>12.  All applications must include a _____of the nominee.</a:t>
            </a:r>
          </a:p>
          <a:p>
            <a:endParaRPr lang="en-US" dirty="0">
              <a:solidFill>
                <a:schemeClr val="bg1"/>
              </a:solidFill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xmlns="" id="{E3B8F15F-26F2-8316-105D-07A72DEEE653}"/>
              </a:ext>
            </a:extLst>
          </p:cNvPr>
          <p:cNvSpPr txBox="1"/>
          <p:nvPr/>
        </p:nvSpPr>
        <p:spPr>
          <a:xfrm>
            <a:off x="10067236" y="1037090"/>
            <a:ext cx="200074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/>
              <a:t>G  O  L  D  E N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xmlns="" id="{2832BC79-F3B9-BF37-2581-8E08118B1251}"/>
              </a:ext>
            </a:extLst>
          </p:cNvPr>
          <p:cNvSpPr txBox="1"/>
          <p:nvPr/>
        </p:nvSpPr>
        <p:spPr>
          <a:xfrm>
            <a:off x="9535197" y="1882545"/>
            <a:ext cx="283920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/>
              <a:t>O U  T  L   I  N  E  S</a:t>
            </a: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xmlns="" id="{247BD598-C30F-77C4-C94D-10B08E1AB144}"/>
              </a:ext>
            </a:extLst>
          </p:cNvPr>
          <p:cNvSpPr txBox="1"/>
          <p:nvPr/>
        </p:nvSpPr>
        <p:spPr>
          <a:xfrm>
            <a:off x="7198606" y="3584031"/>
            <a:ext cx="4341913" cy="4714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/>
              <a:t>E  L  E  C  T  R  O  N  I  C  A  L  </a:t>
            </a:r>
            <a:r>
              <a:rPr lang="en-US" sz="2400" dirty="0" err="1"/>
              <a:t>L</a:t>
            </a:r>
            <a:r>
              <a:rPr lang="en-US" sz="2400" dirty="0"/>
              <a:t>  Y</a:t>
            </a:r>
          </a:p>
        </p:txBody>
      </p:sp>
      <p:pic>
        <p:nvPicPr>
          <p:cNvPr id="30" name="Picture 29">
            <a:extLst>
              <a:ext uri="{FF2B5EF4-FFF2-40B4-BE49-F238E27FC236}">
                <a16:creationId xmlns:a16="http://schemas.microsoft.com/office/drawing/2014/main" xmlns="" id="{813BF05C-4052-B7BE-AF0E-927BEF88CE4F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10682" y="3574374"/>
            <a:ext cx="2214824" cy="254530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23488330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B05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 3">
            <a:extLst>
              <a:ext uri="{FF2B5EF4-FFF2-40B4-BE49-F238E27FC236}">
                <a16:creationId xmlns:a16="http://schemas.microsoft.com/office/drawing/2014/main" xmlns="" id="{FB50B416-DE9B-4113-B78B-F31C56FF0DF7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00434474"/>
              </p:ext>
            </p:extLst>
          </p:nvPr>
        </p:nvGraphicFramePr>
        <p:xfrm>
          <a:off x="3983976" y="565604"/>
          <a:ext cx="7914761" cy="6183760"/>
        </p:xfrm>
        <a:graphic>
          <a:graphicData uri="http://schemas.openxmlformats.org/drawingml/2006/table">
            <a:tbl>
              <a:tblPr>
                <a:tableStyleId>{2D5ABB26-0587-4C30-8999-92F81FD0307C}</a:tableStyleId>
              </a:tblPr>
              <a:tblGrid>
                <a:gridCol w="295793">
                  <a:extLst>
                    <a:ext uri="{9D8B030D-6E8A-4147-A177-3AD203B41FA5}">
                      <a16:colId xmlns:a16="http://schemas.microsoft.com/office/drawing/2014/main" xmlns="" val="2968569868"/>
                    </a:ext>
                  </a:extLst>
                </a:gridCol>
                <a:gridCol w="292231">
                  <a:extLst>
                    <a:ext uri="{9D8B030D-6E8A-4147-A177-3AD203B41FA5}">
                      <a16:colId xmlns:a16="http://schemas.microsoft.com/office/drawing/2014/main" xmlns="" val="38388414"/>
                    </a:ext>
                  </a:extLst>
                </a:gridCol>
                <a:gridCol w="282804">
                  <a:extLst>
                    <a:ext uri="{9D8B030D-6E8A-4147-A177-3AD203B41FA5}">
                      <a16:colId xmlns:a16="http://schemas.microsoft.com/office/drawing/2014/main" xmlns="" val="578827524"/>
                    </a:ext>
                  </a:extLst>
                </a:gridCol>
                <a:gridCol w="301320">
                  <a:extLst>
                    <a:ext uri="{9D8B030D-6E8A-4147-A177-3AD203B41FA5}">
                      <a16:colId xmlns:a16="http://schemas.microsoft.com/office/drawing/2014/main" xmlns="" val="2026249849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722113973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2521889817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1798250165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1832287023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397017883"/>
                    </a:ext>
                  </a:extLst>
                </a:gridCol>
                <a:gridCol w="301867">
                  <a:extLst>
                    <a:ext uri="{9D8B030D-6E8A-4147-A177-3AD203B41FA5}">
                      <a16:colId xmlns:a16="http://schemas.microsoft.com/office/drawing/2014/main" xmlns="" val="2293359934"/>
                    </a:ext>
                  </a:extLst>
                </a:gridCol>
                <a:gridCol w="286969">
                  <a:extLst>
                    <a:ext uri="{9D8B030D-6E8A-4147-A177-3AD203B41FA5}">
                      <a16:colId xmlns:a16="http://schemas.microsoft.com/office/drawing/2014/main" xmlns="" val="1840360630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3304507495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2351035083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722247198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920109354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81917972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1656502830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1359163653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3935016166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3788227780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101611711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2978071408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2879273809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4245290701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2353630238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3103437316"/>
                    </a:ext>
                  </a:extLst>
                </a:gridCol>
                <a:gridCol w="293037">
                  <a:extLst>
                    <a:ext uri="{9D8B030D-6E8A-4147-A177-3AD203B41FA5}">
                      <a16:colId xmlns:a16="http://schemas.microsoft.com/office/drawing/2014/main" xmlns="" val="1612881178"/>
                    </a:ext>
                  </a:extLst>
                </a:gridCol>
              </a:tblGrid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baseline="-250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497463161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baseline="-250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987696046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baseline="-250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3231804950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baseline="-250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4077730969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baseline="-250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022382442"/>
                  </a:ext>
                </a:extLst>
              </a:tr>
              <a:tr h="275856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baseline="-250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56999092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baseline="-250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590523046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2457797706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65396974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1018531873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164011738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1026317222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3719965078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1103447566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1600218622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2804152634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2179010855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3771794996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1272738529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2665826790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77601884"/>
                  </a:ext>
                </a:extLst>
              </a:tr>
              <a:tr h="274259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 marL="67720" marR="67720" marT="33860" marB="338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3272350050"/>
                  </a:ext>
                </a:extLst>
              </a:tr>
            </a:tbl>
          </a:graphicData>
        </a:graphic>
      </p:graphicFrame>
      <p:sp>
        <p:nvSpPr>
          <p:cNvPr id="6" name="Title 1">
            <a:extLst>
              <a:ext uri="{FF2B5EF4-FFF2-40B4-BE49-F238E27FC236}">
                <a16:creationId xmlns:a16="http://schemas.microsoft.com/office/drawing/2014/main" xmlns="" id="{0C090AE2-AFBE-53D6-B849-CA59F9CDC2EA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61632" y="351532"/>
            <a:ext cx="10558463" cy="471486"/>
          </a:xfrm>
        </p:spPr>
        <p:txBody>
          <a:bodyPr>
            <a:noAutofit/>
          </a:bodyPr>
          <a:lstStyle/>
          <a:p>
            <a:pPr algn="l"/>
            <a:r>
              <a:rPr lang="en-US" sz="3600" b="1" dirty="0">
                <a:solidFill>
                  <a:schemeClr val="bg1"/>
                </a:solidFill>
              </a:rPr>
              <a:t>SOLVING THE ACHIEVEMENT AWARD PUZZLE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xmlns="" id="{74424F12-7E6C-0783-9CD2-75FCBBD7232F}"/>
              </a:ext>
            </a:extLst>
          </p:cNvPr>
          <p:cNvSpPr txBox="1"/>
          <p:nvPr/>
        </p:nvSpPr>
        <p:spPr>
          <a:xfrm>
            <a:off x="11540519" y="501224"/>
            <a:ext cx="23567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1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xmlns="" id="{FB57B067-84BE-7529-450F-A12259E88755}"/>
              </a:ext>
            </a:extLst>
          </p:cNvPr>
          <p:cNvSpPr txBox="1"/>
          <p:nvPr/>
        </p:nvSpPr>
        <p:spPr>
          <a:xfrm>
            <a:off x="10090362" y="1090951"/>
            <a:ext cx="23567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2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xmlns="" id="{D355CB53-EFA5-D8D1-C27C-29AB3F67EE06}"/>
              </a:ext>
            </a:extLst>
          </p:cNvPr>
          <p:cNvSpPr txBox="1"/>
          <p:nvPr/>
        </p:nvSpPr>
        <p:spPr>
          <a:xfrm>
            <a:off x="10949772" y="1637696"/>
            <a:ext cx="23567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3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xmlns="" id="{A4B13232-474B-C1A0-1E27-AFB6C42C653C}"/>
              </a:ext>
            </a:extLst>
          </p:cNvPr>
          <p:cNvSpPr txBox="1"/>
          <p:nvPr/>
        </p:nvSpPr>
        <p:spPr>
          <a:xfrm>
            <a:off x="9496473" y="1914421"/>
            <a:ext cx="23567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4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xmlns="" id="{B5181666-2000-3B93-0E91-6F7F2611ADC7}"/>
              </a:ext>
            </a:extLst>
          </p:cNvPr>
          <p:cNvSpPr txBox="1"/>
          <p:nvPr/>
        </p:nvSpPr>
        <p:spPr>
          <a:xfrm>
            <a:off x="5669191" y="2484538"/>
            <a:ext cx="23567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5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xmlns="" id="{20AF5219-058D-2217-7DE1-DBBF9193581A}"/>
              </a:ext>
            </a:extLst>
          </p:cNvPr>
          <p:cNvSpPr txBox="1"/>
          <p:nvPr/>
        </p:nvSpPr>
        <p:spPr>
          <a:xfrm>
            <a:off x="7724540" y="2475111"/>
            <a:ext cx="23567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6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xmlns="" id="{91ABA464-F5E7-6144-0293-293EB1E69D27}"/>
              </a:ext>
            </a:extLst>
          </p:cNvPr>
          <p:cNvSpPr txBox="1"/>
          <p:nvPr/>
        </p:nvSpPr>
        <p:spPr>
          <a:xfrm>
            <a:off x="8595429" y="2746148"/>
            <a:ext cx="23567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7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xmlns="" id="{A2CD153C-E6C6-22A8-6D87-1CB1E5FA349D}"/>
              </a:ext>
            </a:extLst>
          </p:cNvPr>
          <p:cNvSpPr txBox="1"/>
          <p:nvPr/>
        </p:nvSpPr>
        <p:spPr>
          <a:xfrm>
            <a:off x="6263080" y="3051154"/>
            <a:ext cx="23567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8</a:t>
            </a: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xmlns="" id="{CED98445-54B0-D667-09A0-9085BD7C5303}"/>
              </a:ext>
            </a:extLst>
          </p:cNvPr>
          <p:cNvSpPr txBox="1"/>
          <p:nvPr/>
        </p:nvSpPr>
        <p:spPr>
          <a:xfrm>
            <a:off x="9185389" y="3312764"/>
            <a:ext cx="23567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9</a:t>
            </a: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xmlns="" id="{7E584EDA-2314-FD75-742E-2C5FA0162E60}"/>
              </a:ext>
            </a:extLst>
          </p:cNvPr>
          <p:cNvSpPr txBox="1"/>
          <p:nvPr/>
        </p:nvSpPr>
        <p:spPr>
          <a:xfrm>
            <a:off x="5087926" y="3591495"/>
            <a:ext cx="352938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10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xmlns="" id="{E413433F-8E15-A3CE-4C7C-0FDD6643BAE2}"/>
              </a:ext>
            </a:extLst>
          </p:cNvPr>
          <p:cNvSpPr txBox="1"/>
          <p:nvPr/>
        </p:nvSpPr>
        <p:spPr>
          <a:xfrm>
            <a:off x="7135457" y="3583801"/>
            <a:ext cx="352938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11</a:t>
            </a: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xmlns="" id="{309B1C0B-9AFC-BF94-6682-5BD22F244DE4}"/>
              </a:ext>
            </a:extLst>
          </p:cNvPr>
          <p:cNvSpPr txBox="1"/>
          <p:nvPr/>
        </p:nvSpPr>
        <p:spPr>
          <a:xfrm>
            <a:off x="3919586" y="3880660"/>
            <a:ext cx="352938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12</a:t>
            </a: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xmlns="" id="{5D476807-D99C-65D7-FDAF-E0FFF058759F}"/>
              </a:ext>
            </a:extLst>
          </p:cNvPr>
          <p:cNvSpPr txBox="1"/>
          <p:nvPr/>
        </p:nvSpPr>
        <p:spPr>
          <a:xfrm>
            <a:off x="5659765" y="4167689"/>
            <a:ext cx="352938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13</a:t>
            </a: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xmlns="" id="{C5735B45-FA24-82A9-2775-E61FE3404B37}"/>
              </a:ext>
            </a:extLst>
          </p:cNvPr>
          <p:cNvSpPr txBox="1"/>
          <p:nvPr/>
        </p:nvSpPr>
        <p:spPr>
          <a:xfrm>
            <a:off x="9769057" y="4178678"/>
            <a:ext cx="352938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14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xmlns="" id="{3AB7051F-4784-CDB0-8FB4-955283F951FD}"/>
              </a:ext>
            </a:extLst>
          </p:cNvPr>
          <p:cNvSpPr txBox="1"/>
          <p:nvPr/>
        </p:nvSpPr>
        <p:spPr>
          <a:xfrm>
            <a:off x="9175962" y="4735388"/>
            <a:ext cx="352938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15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xmlns="" id="{F2338F70-8292-2828-5967-23F81CFBEFB1}"/>
              </a:ext>
            </a:extLst>
          </p:cNvPr>
          <p:cNvSpPr txBox="1"/>
          <p:nvPr/>
        </p:nvSpPr>
        <p:spPr>
          <a:xfrm>
            <a:off x="5087926" y="5011343"/>
            <a:ext cx="352938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16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xmlns="" id="{B65D0FF2-BDE0-51CA-F0A1-F13A6DBC7D75}"/>
              </a:ext>
            </a:extLst>
          </p:cNvPr>
          <p:cNvSpPr txBox="1"/>
          <p:nvPr/>
        </p:nvSpPr>
        <p:spPr>
          <a:xfrm>
            <a:off x="6544814" y="5011343"/>
            <a:ext cx="352938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17</a:t>
            </a: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xmlns="" id="{CA05AFCB-5358-3291-9E8E-1A489A45493C}"/>
              </a:ext>
            </a:extLst>
          </p:cNvPr>
          <p:cNvSpPr txBox="1"/>
          <p:nvPr/>
        </p:nvSpPr>
        <p:spPr>
          <a:xfrm>
            <a:off x="9765705" y="5276654"/>
            <a:ext cx="352938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18</a:t>
            </a: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xmlns="" id="{5FF37386-6D65-2CA3-5209-BB3BF28EBC69}"/>
              </a:ext>
            </a:extLst>
          </p:cNvPr>
          <p:cNvSpPr txBox="1"/>
          <p:nvPr/>
        </p:nvSpPr>
        <p:spPr>
          <a:xfrm>
            <a:off x="3918530" y="5574672"/>
            <a:ext cx="352938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19</a:t>
            </a: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xmlns="" id="{5921F24E-D85D-6ED2-8602-3F7EB86D18F7}"/>
              </a:ext>
            </a:extLst>
          </p:cNvPr>
          <p:cNvSpPr txBox="1"/>
          <p:nvPr/>
        </p:nvSpPr>
        <p:spPr>
          <a:xfrm>
            <a:off x="170310" y="896718"/>
            <a:ext cx="4172554" cy="209288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2800" dirty="0">
                <a:solidFill>
                  <a:schemeClr val="bg1"/>
                </a:solidFill>
              </a:rPr>
              <a:t>ACROSS</a:t>
            </a:r>
          </a:p>
          <a:p>
            <a:r>
              <a:rPr lang="en-US" sz="2800" dirty="0">
                <a:solidFill>
                  <a:schemeClr val="bg1"/>
                </a:solidFill>
              </a:rPr>
              <a:t>12.  All applications must include a _____of the nominee.</a:t>
            </a:r>
          </a:p>
          <a:p>
            <a:endParaRPr lang="en-US" dirty="0">
              <a:solidFill>
                <a:schemeClr val="bg1"/>
              </a:solidFill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xmlns="" id="{E3B8F15F-26F2-8316-105D-07A72DEEE653}"/>
              </a:ext>
            </a:extLst>
          </p:cNvPr>
          <p:cNvSpPr txBox="1"/>
          <p:nvPr/>
        </p:nvSpPr>
        <p:spPr>
          <a:xfrm>
            <a:off x="10067236" y="1037090"/>
            <a:ext cx="200074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/>
              <a:t>G  O  L  D  E N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xmlns="" id="{2832BC79-F3B9-BF37-2581-8E08118B1251}"/>
              </a:ext>
            </a:extLst>
          </p:cNvPr>
          <p:cNvSpPr txBox="1"/>
          <p:nvPr/>
        </p:nvSpPr>
        <p:spPr>
          <a:xfrm>
            <a:off x="9535197" y="1882545"/>
            <a:ext cx="283920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/>
              <a:t>O U  T  L   I  N  E  S</a:t>
            </a: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xmlns="" id="{247BD598-C30F-77C4-C94D-10B08E1AB144}"/>
              </a:ext>
            </a:extLst>
          </p:cNvPr>
          <p:cNvSpPr txBox="1"/>
          <p:nvPr/>
        </p:nvSpPr>
        <p:spPr>
          <a:xfrm>
            <a:off x="7198606" y="3584031"/>
            <a:ext cx="4341913" cy="4714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/>
              <a:t>E  L  E  C  T  R  O  N  I  C  A  L  </a:t>
            </a:r>
            <a:r>
              <a:rPr lang="en-US" sz="2400" dirty="0" err="1"/>
              <a:t>L</a:t>
            </a:r>
            <a:r>
              <a:rPr lang="en-US" sz="2400" dirty="0"/>
              <a:t>  Y</a:t>
            </a:r>
          </a:p>
        </p:txBody>
      </p:sp>
      <p:pic>
        <p:nvPicPr>
          <p:cNvPr id="30" name="Picture 29">
            <a:extLst>
              <a:ext uri="{FF2B5EF4-FFF2-40B4-BE49-F238E27FC236}">
                <a16:creationId xmlns:a16="http://schemas.microsoft.com/office/drawing/2014/main" xmlns="" id="{813BF05C-4052-B7BE-AF0E-927BEF88CE4F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10682" y="3574374"/>
            <a:ext cx="2214824" cy="2545307"/>
          </a:xfrm>
          <a:prstGeom prst="rect">
            <a:avLst/>
          </a:prstGeom>
        </p:spPr>
      </p:pic>
      <p:sp>
        <p:nvSpPr>
          <p:cNvPr id="31" name="TextBox 30">
            <a:extLst>
              <a:ext uri="{FF2B5EF4-FFF2-40B4-BE49-F238E27FC236}">
                <a16:creationId xmlns:a16="http://schemas.microsoft.com/office/drawing/2014/main" xmlns="" id="{2F6BACA2-660E-E2B8-4848-F4AD64774460}"/>
              </a:ext>
            </a:extLst>
          </p:cNvPr>
          <p:cNvSpPr txBox="1"/>
          <p:nvPr/>
        </p:nvSpPr>
        <p:spPr>
          <a:xfrm>
            <a:off x="3918530" y="3848476"/>
            <a:ext cx="200074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/>
              <a:t>P  H  O  T O</a:t>
            </a:r>
          </a:p>
        </p:txBody>
      </p:sp>
    </p:spTree>
    <p:extLst>
      <p:ext uri="{BB962C8B-B14F-4D97-AF65-F5344CB8AC3E}">
        <p14:creationId xmlns:p14="http://schemas.microsoft.com/office/powerpoint/2010/main" val="2641985907"/>
      </p:ext>
    </p:extLst>
  </p:cSld>
  <p:clrMapOvr>
    <a:masterClrMapping/>
  </p:clrMapOvr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xmlns="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867</TotalTime>
  <Words>4100</Words>
  <Application>Microsoft Office PowerPoint</Application>
  <PresentationFormat>Custom</PresentationFormat>
  <Paragraphs>1842</Paragraphs>
  <Slides>40</Slides>
  <Notes>0</Notes>
  <HiddenSlides>0</HiddenSlides>
  <MMClips>0</MMClips>
  <ScaleCrop>false</ScaleCrop>
  <HeadingPairs>
    <vt:vector size="4" baseType="variant">
      <vt:variant>
        <vt:lpstr>Theme</vt:lpstr>
      </vt:variant>
      <vt:variant>
        <vt:i4>1</vt:i4>
      </vt:variant>
      <vt:variant>
        <vt:lpstr>Slide Titles</vt:lpstr>
      </vt:variant>
      <vt:variant>
        <vt:i4>40</vt:i4>
      </vt:variant>
    </vt:vector>
  </HeadingPairs>
  <TitlesOfParts>
    <vt:vector size="41" baseType="lpstr">
      <vt:lpstr>Office Theme</vt:lpstr>
      <vt:lpstr>SOLVING THE ACHIEVEMENT AWARD PUZZLE</vt:lpstr>
      <vt:lpstr>SOLVING THE ACHIEVEMENT AWARD PUZZLE</vt:lpstr>
      <vt:lpstr>SOLVING THE ACHIEVEMENT AWARD PUZZLE</vt:lpstr>
      <vt:lpstr>SOLVING THE ACHIEVEMENT AWARD PUZZLE</vt:lpstr>
      <vt:lpstr>SOLVING THE ACHIEVEMENT AWARD PUZZLE</vt:lpstr>
      <vt:lpstr>SOLVING THE ACHIEVEMENT AWARD PUZZLE</vt:lpstr>
      <vt:lpstr>SOLVING THE ACHIEVEMENT AWARD PUZZLE</vt:lpstr>
      <vt:lpstr>SOLVING THE ACHIEVEMENT AWARD PUZZLE</vt:lpstr>
      <vt:lpstr>SOLVING THE ACHIEVEMENT AWARD PUZZLE</vt:lpstr>
      <vt:lpstr>SOLVING THE ACHIEVEMENT AWARD PUZZLE</vt:lpstr>
      <vt:lpstr>SOLVING THE ACHIEVEMENT AWARD PUZZLE</vt:lpstr>
      <vt:lpstr>SOLVING THE ACHIEVEMENT AWARD PUZZLE</vt:lpstr>
      <vt:lpstr>SOLVING THE ACHIEVEMENT AWARD PUZZLE</vt:lpstr>
      <vt:lpstr>SOLVING THE ACHIEVEMENT AWARD PUZZLE</vt:lpstr>
      <vt:lpstr>SOLVING THE ACHIEVEMENT AWARD PUZZLE</vt:lpstr>
      <vt:lpstr>SOLVING THE ACHIEVEMENT AWARD PUZZLE</vt:lpstr>
      <vt:lpstr>SOLVING THE ACHIEVEMENT AWARD PUZZLE</vt:lpstr>
      <vt:lpstr>SOLVING THE ACHIEVEMENT AWARD PUZZLE</vt:lpstr>
      <vt:lpstr>SOLVING THE ACHIEVEMENT AWARD PUZZLE</vt:lpstr>
      <vt:lpstr>SOLVING THE ACHIEVEMENT AWARD PUZZLE</vt:lpstr>
      <vt:lpstr>SOLVING THE ACHIEVEMENT AWARD PUZZLE</vt:lpstr>
      <vt:lpstr>SOLVING THE ACHIEVEMENT AWARD PUZZLE</vt:lpstr>
      <vt:lpstr>SOLVING THE ACHIEVEMENT AWARD PUZZLE</vt:lpstr>
      <vt:lpstr>SOLVING THE ACHIEVEMENT AWARD PUZZLE</vt:lpstr>
      <vt:lpstr>SOLVING THE ACHIEVEMENT AWARD PUZZLE</vt:lpstr>
      <vt:lpstr>SOLVING THE ACHIEVEMENT AWARD PUZZLE</vt:lpstr>
      <vt:lpstr>SOLVING THE ACHIEVEMENT AWARD PUZZLE</vt:lpstr>
      <vt:lpstr>SOLVING THE ACHIEVEMENT AWARD PUZZLE</vt:lpstr>
      <vt:lpstr>SOLVING THE ACHIEVEMENT AWARD PUZZLE</vt:lpstr>
      <vt:lpstr>SOLVING THE ACHIEVEMENT AWARD PUZZLE</vt:lpstr>
      <vt:lpstr>SOLVING THE ACHIEVEMENT AWARD PUZZLE</vt:lpstr>
      <vt:lpstr>SOLVING THE ACHIEVEMENT AWARD PUZZLE</vt:lpstr>
      <vt:lpstr>SOLVING THE ACHIEVEMENT AWARD PUZZLE</vt:lpstr>
      <vt:lpstr>SOLVING THE ACHIEVEMENT AWARD PUZZLE</vt:lpstr>
      <vt:lpstr>SOLVING THE ACHIEVEMENT AWARD PUZZLE</vt:lpstr>
      <vt:lpstr>SOLVING THE ACHIEVEMENT AWARD PUZZLE</vt:lpstr>
      <vt:lpstr>SOLVING THE ACHIEVEMENT AWARD PUZZLE</vt:lpstr>
      <vt:lpstr>SOLVING THE ACHIEVEMENT AWARD PUZZLE</vt:lpstr>
      <vt:lpstr>SOLVING THE ACHIEVEMENT AWARD PUZZLE</vt:lpstr>
      <vt:lpstr>SOLVING THE ACHIEVEMENT AWARD PUZZLE</vt:lpstr>
    </vt:vector>
  </TitlesOfParts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SOLVING THE ACHIEVEMENT AWARD PUZZLE</dc:title>
  <dc:creator>Carol McMillan</dc:creator>
  <cp:lastModifiedBy>JUDY MEZICK</cp:lastModifiedBy>
  <cp:revision>31</cp:revision>
  <dcterms:created xsi:type="dcterms:W3CDTF">2023-05-10T21:03:35Z</dcterms:created>
  <dcterms:modified xsi:type="dcterms:W3CDTF">2023-06-27T03:24:54Z</dcterms:modified>
</cp:coreProperties>
</file>