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1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6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0F15-FC33-4C48-8A3F-ED75640D638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57A5-442F-454E-9E90-DB2B47BBAC28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0F15-FC33-4C48-8A3F-ED75640D638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57A5-442F-454E-9E90-DB2B47BBAC28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0F15-FC33-4C48-8A3F-ED75640D638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57A5-442F-454E-9E90-DB2B47BBAC28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0F15-FC33-4C48-8A3F-ED75640D638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57A5-442F-454E-9E90-DB2B47BBAC28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0F15-FC33-4C48-8A3F-ED75640D638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57A5-442F-454E-9E90-DB2B47BBAC28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0F15-FC33-4C48-8A3F-ED75640D638E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57A5-442F-454E-9E90-DB2B47BBAC28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0F15-FC33-4C48-8A3F-ED75640D638E}" type="datetimeFigureOut">
              <a:rPr lang="en-US" smtClean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57A5-442F-454E-9E90-DB2B47BBAC28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0F15-FC33-4C48-8A3F-ED75640D638E}" type="datetimeFigureOut">
              <a:rPr lang="en-US" smtClean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57A5-442F-454E-9E90-DB2B47BBAC28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0F15-FC33-4C48-8A3F-ED75640D638E}" type="datetimeFigureOut">
              <a:rPr lang="en-US" smtClean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57A5-442F-454E-9E90-DB2B47BBAC28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0F15-FC33-4C48-8A3F-ED75640D638E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57A5-442F-454E-9E90-DB2B47BBAC28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0F15-FC33-4C48-8A3F-ED75640D638E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57A5-442F-454E-9E90-DB2B47BBAC28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D0F15-FC33-4C48-8A3F-ED75640D638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357A5-442F-454E-9E90-DB2B47BBAC28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hyperlink" Target="mailto:ulana@swbell.net" TargetMode="Externa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hyperlink" Target="http://www.dkgtexas.org/" TargetMode="Externa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585464" y="-504004"/>
            <a:ext cx="20752340" cy="36691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83329"/>
            <a:ext cx="12192000" cy="722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42534" y="759655"/>
            <a:ext cx="9383151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Algerian" panose="04020705040A02060702" pitchFamily="82" charset="0"/>
            </a:endParaRPr>
          </a:p>
          <a:p>
            <a:pPr algn="ctr"/>
            <a:r>
              <a:rPr lang="en-US" sz="5400" dirty="0">
                <a:latin typeface="Algerian" panose="04020705040A02060702" pitchFamily="82" charset="0"/>
              </a:rPr>
              <a:t>JOURNEY</a:t>
            </a:r>
            <a:endParaRPr lang="en-US" sz="5400" dirty="0">
              <a:latin typeface="Algerian" panose="04020705040A02060702" pitchFamily="82" charset="0"/>
            </a:endParaRPr>
          </a:p>
          <a:p>
            <a:pPr algn="ctr"/>
            <a:r>
              <a:rPr lang="en-US" sz="5400" dirty="0">
                <a:latin typeface="Algerian" panose="04020705040A02060702" pitchFamily="82" charset="0"/>
              </a:rPr>
              <a:t>Which Direction </a:t>
            </a:r>
            <a:endParaRPr lang="en-US" sz="5400" dirty="0">
              <a:latin typeface="Algerian" panose="04020705040A02060702" pitchFamily="82" charset="0"/>
            </a:endParaRPr>
          </a:p>
          <a:p>
            <a:pPr algn="ctr"/>
            <a:r>
              <a:rPr lang="en-US" sz="5400" dirty="0">
                <a:latin typeface="Algerian" panose="04020705040A02060702" pitchFamily="82" charset="0"/>
              </a:rPr>
              <a:t>will you go?</a:t>
            </a:r>
            <a:endParaRPr lang="en-US" sz="5400" dirty="0">
              <a:latin typeface="Algerian" panose="04020705040A02060702" pitchFamily="82" charset="0"/>
            </a:endParaRPr>
          </a:p>
          <a:p>
            <a:pPr algn="ctr"/>
            <a:endParaRPr lang="en-US" sz="5400" dirty="0">
              <a:latin typeface="Algerian" panose="04020705040A02060702" pitchFamily="82" charset="0"/>
            </a:endParaRPr>
          </a:p>
          <a:p>
            <a:pPr algn="ctr"/>
            <a:r>
              <a:rPr lang="en-US" sz="5400" dirty="0">
                <a:latin typeface="Algerian" panose="04020705040A02060702" pitchFamily="82" charset="0"/>
              </a:rPr>
              <a:t>Chapter Archives </a:t>
            </a:r>
            <a:endParaRPr lang="en-US" sz="5400" dirty="0">
              <a:latin typeface="Algerian" panose="04020705040A02060702" pitchFamily="82" charset="0"/>
            </a:endParaRPr>
          </a:p>
          <a:p>
            <a:pPr algn="ctr"/>
            <a:r>
              <a:rPr lang="en-US" sz="5400" dirty="0">
                <a:latin typeface="Algerian" panose="04020705040A02060702" pitchFamily="82" charset="0"/>
              </a:rPr>
              <a:t>2023</a:t>
            </a:r>
            <a:endParaRPr lang="en-US" sz="5400" dirty="0">
              <a:latin typeface="Algerian" panose="04020705040A02060702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585464" y="-504004"/>
            <a:ext cx="20752340" cy="36691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83329"/>
            <a:ext cx="12192000" cy="722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47687" y="577318"/>
            <a:ext cx="786384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 – ORGANIZE RECORDS TO KEEP OR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TOSS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Keep communications from founding members or important documents.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Find your Chapter Charter and keep it in a safe place.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Keep chapter records including budgets, minutes, and financial records.  Turn into the state archives every seven years.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585464" y="-504004"/>
            <a:ext cx="20752340" cy="36691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83329"/>
            <a:ext cx="12192000" cy="722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81686" y="1083212"/>
            <a:ext cx="10811021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 – ORGANIZE RECORDS CONTINUED…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Keep scrapbooks and photo albums labeling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people, places, and dates.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Toss extra copies of papers such as programs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and handouts.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585464" y="-504004"/>
            <a:ext cx="20752340" cy="36691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83329"/>
            <a:ext cx="12192000" cy="722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529526"/>
            <a:ext cx="960823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N – NEED TO KEEP UP WITH YOUR CHAPTER 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YEARBOOKS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Keep a copy of your yearbook at your chapter.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copy of the most recent yearbook is on file at the TSO Dallas Headquarters.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It is important to send a copy of your yearbook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to Headquarters along with the others, you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send in each year.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585464" y="-504004"/>
            <a:ext cx="20752340" cy="36691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83329"/>
            <a:ext cx="12192000" cy="722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83212" y="1110624"/>
            <a:ext cx="10909495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    N – NEED TO KEEP CONTINUED…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 startAt="4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Some chapters have none on file at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Headquarters or only an old one.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585464" y="-504004"/>
            <a:ext cx="20752340" cy="36691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83329"/>
            <a:ext cx="12192000" cy="722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8795" y="1167618"/>
            <a:ext cx="891218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Remember to keep up with your chapter history and your chapter yearbook each year and keep a copy for your chapter and for the DKG TSO Archives.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*Keep up with your Chapter Checklist.  Where are all your important items kept and who has them?  For example, the Ceremonial items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and the Chapter Charter.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585464" y="-504004"/>
            <a:ext cx="20752340" cy="36691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83329"/>
            <a:ext cx="12192000" cy="722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8795" y="1167618"/>
            <a:ext cx="891218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We need to stay on the path of the right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DIRECTION and keep up with our Chapter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Archives.  It is so important.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585464" y="-504004"/>
            <a:ext cx="20752340" cy="36691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83329"/>
            <a:ext cx="12192000" cy="722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20463" y="1571223"/>
            <a:ext cx="902809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 2021 – 2023 TSO Archive Committee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Ulana Ratley – Kappa Delta, Area 10,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ulana@swbell.net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Deborah Thomas – Mu Omicron, Area 9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Katherine Grogan – Delta Omicron, Area 9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Mollie Kasper – Alpha Tau, Area 9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Linnea Grindley, Kappa Delta, Area 10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Susan Stackfleth, Theta Chi, Area 10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Shalan Inmon, ex officio, Alpha Sigma, Area 12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585464" y="-504004"/>
            <a:ext cx="20752340" cy="36691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22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4547" y="291998"/>
            <a:ext cx="886264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	D –  DOES YOUR CHAPTER HAVE A 		      CHAPTER ARCHIVES COMMITTEE 	                    AND CHAIR?	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If not, please form one.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2. Each chapter needs an archive committee.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3. Where are your archives stored?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4. Remember to store them in a climate    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   controlled environment.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585464" y="-504004"/>
            <a:ext cx="20752340" cy="36691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83329"/>
            <a:ext cx="12192000" cy="722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25415" y="1029493"/>
            <a:ext cx="831400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I – INVEST IN TIME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Invest in time keeping up with your chapter histories.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If none are found, it is time to start writing one.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585464" y="-504004"/>
            <a:ext cx="20752340" cy="36691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291"/>
            <a:ext cx="12192000" cy="722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8794" y="956603"/>
            <a:ext cx="87841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 R – REVIEW THE DOCUMENTS IN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YOUR CHAPTER FILES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Find your chapter minutes, newsletters, yearbooks, treasurer reports, newspaper articles, and photos.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Research these documents and use them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to write your chapter history.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585464" y="-504004"/>
            <a:ext cx="20752340" cy="36691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83329"/>
            <a:ext cx="12192000" cy="722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50006" y="1004551"/>
            <a:ext cx="963042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 –ENGAGE YOUR CHAPTER MEMBERS TO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 WORK TOGETHER TO COMPLETE YOUR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 CHAPTER’S MOST RECENT CHAPTER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HISTORY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Work backwards starting with this year.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Next, go back one year and write that chapter history.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585464" y="-504004"/>
            <a:ext cx="20752340" cy="36691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83329"/>
            <a:ext cx="12192000" cy="722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25415" y="379828"/>
            <a:ext cx="897518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 –     CONTACT ARCHIVES COMMITTEE 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 CHAIR TO GET A PRINT OUT OF YOUR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 DKG TSO CHAPTER INVENTORY PAGE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“yb” stands for Chapter Yearbook.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“ch” stands for Chapter History.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check mark shows that it has been turned into the Chapter Archives and is there at TWU in the Archives.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585464" y="-504004"/>
            <a:ext cx="20752340" cy="36691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83329"/>
            <a:ext cx="12192000" cy="722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73723" y="492369"/>
            <a:ext cx="897518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	  T – TOGETHER THE CHAPTER CAN 	              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COMPLETE THEIR CHAPTER 			               HISTORY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Ask the current president to write the history  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for each year she is president.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Ask previous presidents to write their history.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If she has moved or is deceased, the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archives committee should write her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history.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585464" y="-504004"/>
            <a:ext cx="20752340" cy="36691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83329"/>
            <a:ext cx="12192000" cy="722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58129" y="506438"/>
            <a:ext cx="969263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    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 – IDEAS FOR WRITING THE CHAPTER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HISTORY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It can be written in a paragraph form.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Or it can be written in an outline form.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Check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.dkgtexas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.org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look under Committees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and then Archives for important information for writing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your chapter history.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4. Keep a copy with your chapter.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585464" y="-504004"/>
            <a:ext cx="20752340" cy="36691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83329"/>
            <a:ext cx="12192000" cy="722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01858" y="998806"/>
            <a:ext cx="11390141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 – IDEAS CONTINUED…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 startAt="5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Send or give a copy to the Archives Committee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Chair for your chapter archives at TWU.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 startAt="6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copy of every year or biennium should be in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your chapter archives at the Blagg – Huey Library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in the DKG TSO Archives in Denton at TWU.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3780</Words>
  <Application>WPS Presentation</Application>
  <PresentationFormat>Widescreen</PresentationFormat>
  <Paragraphs>143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Arial</vt:lpstr>
      <vt:lpstr>SimSun</vt:lpstr>
      <vt:lpstr>Wingdings</vt:lpstr>
      <vt:lpstr>Algerian</vt:lpstr>
      <vt:lpstr>Calibri Light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Grogan</dc:creator>
  <cp:lastModifiedBy>ulana</cp:lastModifiedBy>
  <cp:revision>2</cp:revision>
  <dcterms:created xsi:type="dcterms:W3CDTF">2023-03-15T21:12:00Z</dcterms:created>
  <dcterms:modified xsi:type="dcterms:W3CDTF">2023-04-23T22:43:00Z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CB2DB455C2FF49A3B7D31882A8FAE3CB</vt:lpwstr>
  </property>
  <property fmtid="{D5CDD505-2E9C-101B-9397-08002B2CF9AE}" pid="3" name="KSOProductBuildVer">
    <vt:lpwstr>1033-11.2.0.11536</vt:lpwstr>
  </property>
</Properties>
</file>